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6"/>
  </p:notesMasterIdLst>
  <p:sldIdLst>
    <p:sldId id="744" r:id="rId2"/>
    <p:sldId id="747" r:id="rId3"/>
    <p:sldId id="749" r:id="rId4"/>
    <p:sldId id="750" r:id="rId5"/>
  </p:sldIdLst>
  <p:sldSz cx="7559675" cy="10691813"/>
  <p:notesSz cx="6858000" cy="9144000"/>
  <p:embeddedFontLst>
    <p:embeddedFont>
      <p:font typeface="Calibri" panose="020F0502020204030204" pitchFamily="34" charset="0"/>
      <p:regular r:id="rId7"/>
      <p:bold r:id="rId8"/>
      <p:italic r:id="rId9"/>
      <p:boldItalic r:id="rId10"/>
    </p:embeddedFont>
    <p:embeddedFont>
      <p:font typeface="Helvetica" panose="020B0604020202020204" pitchFamily="34" charset="0"/>
      <p:regular r:id="rId11"/>
      <p:bold r:id="rId12"/>
      <p:italic r:id="rId13"/>
      <p:boldItalic r:id="rId14"/>
    </p:embeddedFont>
    <p:embeddedFont>
      <p:font typeface="Helvetica Light" panose="00000400000000000000" pitchFamily="2" charset="0"/>
      <p:regular r:id="rId15"/>
    </p:embeddedFont>
    <p:embeddedFont>
      <p:font typeface="Helvetica Neue" panose="02000503000000020004" pitchFamily="2"/>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8" userDrawn="1">
          <p15:clr>
            <a:srgbClr val="A4A3A4"/>
          </p15:clr>
        </p15:guide>
        <p15:guide id="2" pos="2384" userDrawn="1">
          <p15:clr>
            <a:srgbClr val="A4A3A4"/>
          </p15:clr>
        </p15:guide>
        <p15:guide id="3" orient="horz" pos="1000" userDrawn="1">
          <p15:clr>
            <a:srgbClr val="A4A3A4"/>
          </p15:clr>
        </p15:guide>
        <p15:guide id="4" orient="horz" pos="182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7FD"/>
    <a:srgbClr val="065776"/>
    <a:srgbClr val="2F92C0"/>
    <a:srgbClr val="06435B"/>
    <a:srgbClr val="09678C"/>
    <a:srgbClr val="EEEDEF"/>
    <a:srgbClr val="021A24"/>
    <a:srgbClr val="0F9ED7"/>
    <a:srgbClr val="7FBF0D"/>
    <a:srgbClr val="8E7E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p:restoredTop sz="95827" autoAdjust="0"/>
  </p:normalViewPr>
  <p:slideViewPr>
    <p:cSldViewPr snapToGrid="0" snapToObjects="1" showGuides="1">
      <p:cViewPr varScale="1">
        <p:scale>
          <a:sx n="90" d="100"/>
          <a:sy n="90" d="100"/>
        </p:scale>
        <p:origin x="144" y="64"/>
      </p:cViewPr>
      <p:guideLst>
        <p:guide orient="horz" pos="2768"/>
        <p:guide pos="2384"/>
        <p:guide orient="horz" pos="1000"/>
        <p:guide orient="horz" pos="1825"/>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88" d="100"/>
          <a:sy n="88" d="100"/>
        </p:scale>
        <p:origin x="3696"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85701-0AE4-DB44-B86C-D0C27D4C652D}" type="datetimeFigureOut">
              <a:rPr lang="en-US" smtClean="0"/>
              <a:t>1/2/2023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E5E36-145B-0240-BFF4-048E79B92A1A}" type="slidenum">
              <a:rPr lang="en-US" smtClean="0"/>
              <a:t>‹#›</a:t>
            </a:fld>
            <a:endParaRPr lang="en-US"/>
          </a:p>
        </p:txBody>
      </p:sp>
    </p:spTree>
    <p:extLst>
      <p:ext uri="{BB962C8B-B14F-4D97-AF65-F5344CB8AC3E}">
        <p14:creationId xmlns:p14="http://schemas.microsoft.com/office/powerpoint/2010/main" val="34012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BE5E36-145B-0240-BFF4-048E79B92A1A}" type="slidenum">
              <a:rPr lang="en-US" smtClean="0"/>
              <a:t>1</a:t>
            </a:fld>
            <a:endParaRPr lang="en-US"/>
          </a:p>
        </p:txBody>
      </p:sp>
    </p:spTree>
    <p:extLst>
      <p:ext uri="{BB962C8B-B14F-4D97-AF65-F5344CB8AC3E}">
        <p14:creationId xmlns:p14="http://schemas.microsoft.com/office/powerpoint/2010/main" val="3303260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trl-Shift speaker slide">
    <p:bg>
      <p:bgPr>
        <a:solidFill>
          <a:schemeClr val="bg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F14D1E8-1BCB-4B8B-A6CB-3ACD254F2630}"/>
              </a:ext>
            </a:extLst>
          </p:cNvPr>
          <p:cNvSpPr>
            <a:spLocks noGrp="1"/>
          </p:cNvSpPr>
          <p:nvPr>
            <p:ph type="pic" idx="15"/>
          </p:nvPr>
        </p:nvSpPr>
        <p:spPr>
          <a:xfrm>
            <a:off x="-325" y="-1"/>
            <a:ext cx="7560000" cy="10691813"/>
          </a:xfrm>
          <a:custGeom>
            <a:avLst/>
            <a:gdLst>
              <a:gd name="connsiteX0" fmla="*/ 7556575 w 7560000"/>
              <a:gd name="connsiteY0" fmla="*/ 7641872 h 10691813"/>
              <a:gd name="connsiteX1" fmla="*/ 6234402 w 7560000"/>
              <a:gd name="connsiteY1" fmla="*/ 10682481 h 10691813"/>
              <a:gd name="connsiteX2" fmla="*/ 7549046 w 7560000"/>
              <a:gd name="connsiteY2" fmla="*/ 10682481 h 10691813"/>
              <a:gd name="connsiteX3" fmla="*/ 0 w 7560000"/>
              <a:gd name="connsiteY3" fmla="*/ 0 h 10691813"/>
              <a:gd name="connsiteX4" fmla="*/ 7560000 w 7560000"/>
              <a:gd name="connsiteY4" fmla="*/ 0 h 10691813"/>
              <a:gd name="connsiteX5" fmla="*/ 7560000 w 7560000"/>
              <a:gd name="connsiteY5" fmla="*/ 3824479 h 10691813"/>
              <a:gd name="connsiteX6" fmla="*/ 7560000 w 7560000"/>
              <a:gd name="connsiteY6" fmla="*/ 7448552 h 10691813"/>
              <a:gd name="connsiteX7" fmla="*/ 7560000 w 7560000"/>
              <a:gd name="connsiteY7" fmla="*/ 10691813 h 10691813"/>
              <a:gd name="connsiteX8" fmla="*/ 325 w 7560000"/>
              <a:gd name="connsiteY8" fmla="*/ 10691813 h 10691813"/>
              <a:gd name="connsiteX9" fmla="*/ 325 w 7560000"/>
              <a:gd name="connsiteY9" fmla="*/ 7448552 h 10691813"/>
              <a:gd name="connsiteX10" fmla="*/ 0 w 7560000"/>
              <a:gd name="connsiteY10" fmla="*/ 744855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60000" h="10691813">
                <a:moveTo>
                  <a:pt x="7556575" y="7641872"/>
                </a:moveTo>
                <a:lnTo>
                  <a:pt x="6234402" y="10682481"/>
                </a:lnTo>
                <a:lnTo>
                  <a:pt x="7549046" y="10682481"/>
                </a:lnTo>
                <a:close/>
                <a:moveTo>
                  <a:pt x="0" y="0"/>
                </a:moveTo>
                <a:lnTo>
                  <a:pt x="7560000" y="0"/>
                </a:lnTo>
                <a:lnTo>
                  <a:pt x="7560000" y="3824479"/>
                </a:lnTo>
                <a:lnTo>
                  <a:pt x="7560000" y="7448552"/>
                </a:lnTo>
                <a:lnTo>
                  <a:pt x="7560000" y="10691813"/>
                </a:lnTo>
                <a:lnTo>
                  <a:pt x="325" y="10691813"/>
                </a:lnTo>
                <a:lnTo>
                  <a:pt x="325" y="7448552"/>
                </a:lnTo>
                <a:lnTo>
                  <a:pt x="0" y="7448552"/>
                </a:lnTo>
                <a:close/>
              </a:path>
            </a:pathLst>
          </a:custGeom>
          <a:solidFill>
            <a:schemeClr val="tx2"/>
          </a:solidFill>
        </p:spPr>
        <p:txBody>
          <a:bodyPr wrap="square" lIns="91439" tIns="45719" rIns="91439" bIns="45719" anchor="t">
            <a:noAutofit/>
          </a:bodyPr>
          <a:lstStyle>
            <a:lvl1pPr marL="0" indent="0">
              <a:lnSpc>
                <a:spcPct val="100000"/>
              </a:lnSpc>
              <a:buNone/>
              <a:defRPr sz="1240"/>
            </a:lvl1pPr>
          </a:lstStyle>
          <a:p>
            <a:endParaRPr/>
          </a:p>
        </p:txBody>
      </p:sp>
      <p:sp>
        <p:nvSpPr>
          <p:cNvPr id="11" name="Copyright@2018 Ctrl-Shift">
            <a:extLst>
              <a:ext uri="{FF2B5EF4-FFF2-40B4-BE49-F238E27FC236}">
                <a16:creationId xmlns:a16="http://schemas.microsoft.com/office/drawing/2014/main" id="{D7E5C994-85B2-4346-80A3-75A32D901A90}"/>
              </a:ext>
            </a:extLst>
          </p:cNvPr>
          <p:cNvSpPr txBox="1"/>
          <p:nvPr userDrawn="1"/>
        </p:nvSpPr>
        <p:spPr>
          <a:xfrm>
            <a:off x="717803" y="9853472"/>
            <a:ext cx="1220370" cy="3237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chemeClr val="bg1"/>
                </a:solidFill>
                <a:sym typeface="Helvetica Light"/>
              </a:rPr>
              <a:t>Copyright</a:t>
            </a:r>
            <a:r>
              <a:rPr lang="en-GB" sz="700" kern="0" dirty="0">
                <a:solidFill>
                  <a:schemeClr val="bg1"/>
                </a:solidFill>
                <a:sym typeface="Helvetica Light"/>
              </a:rPr>
              <a:t> 2022</a:t>
            </a:r>
            <a:r>
              <a:rPr sz="700" kern="0" dirty="0">
                <a:solidFill>
                  <a:schemeClr val="bg1"/>
                </a:solidFill>
                <a:sym typeface="Helvetica Light"/>
              </a:rPr>
              <a:t> Ctrl-Shift</a:t>
            </a:r>
          </a:p>
        </p:txBody>
      </p:sp>
      <p:pic>
        <p:nvPicPr>
          <p:cNvPr id="12" name="CtrlShift logo White no strapline.png" descr="CtrlShift logo White no strapline.png"/>
          <p:cNvPicPr>
            <a:picLocks/>
          </p:cNvPicPr>
          <p:nvPr userDrawn="1"/>
        </p:nvPicPr>
        <p:blipFill>
          <a:blip r:embed="rId2">
            <a:extLst>
              <a:ext uri="{28A0092B-C50C-407E-A947-70E740481C1C}">
                <a14:useLocalDpi xmlns:a14="http://schemas.microsoft.com/office/drawing/2010/main"/>
              </a:ext>
            </a:extLst>
          </a:blip>
          <a:srcRect/>
          <a:stretch>
            <a:fillRect/>
          </a:stretch>
        </p:blipFill>
        <p:spPr>
          <a:xfrm>
            <a:off x="720723" y="9615590"/>
            <a:ext cx="1278699" cy="276876"/>
          </a:xfrm>
          <a:prstGeom prst="rect">
            <a:avLst/>
          </a:prstGeom>
          <a:ln w="12700" cap="flat">
            <a:noFill/>
            <a:miter lim="400000"/>
          </a:ln>
          <a:effectLst/>
        </p:spPr>
      </p:pic>
      <p:sp>
        <p:nvSpPr>
          <p:cNvPr id="2" name="Slide Number Placeholder 1">
            <a:extLst>
              <a:ext uri="{FF2B5EF4-FFF2-40B4-BE49-F238E27FC236}">
                <a16:creationId xmlns:a16="http://schemas.microsoft.com/office/drawing/2014/main" id="{21D070DE-E48A-4866-BFF9-5A26D8EB3A5E}"/>
              </a:ext>
            </a:extLst>
          </p:cNvPr>
          <p:cNvSpPr>
            <a:spLocks noGrp="1"/>
          </p:cNvSpPr>
          <p:nvPr>
            <p:ph type="sldNum" sz="quarter" idx="14"/>
          </p:nvPr>
        </p:nvSpPr>
        <p:spPr/>
        <p:txBody>
          <a:bodyPr/>
          <a:lstStyle/>
          <a:p>
            <a:fld id="{4289D88F-65FE-412E-8970-AC53513EB290}" type="slidenum">
              <a:rPr lang="en-GB" smtClean="0"/>
              <a:pPr/>
              <a:t>‹#›</a:t>
            </a:fld>
            <a:endParaRPr lang="en-GB"/>
          </a:p>
        </p:txBody>
      </p:sp>
      <p:sp>
        <p:nvSpPr>
          <p:cNvPr id="3" name="Title 2">
            <a:extLst>
              <a:ext uri="{FF2B5EF4-FFF2-40B4-BE49-F238E27FC236}">
                <a16:creationId xmlns:a16="http://schemas.microsoft.com/office/drawing/2014/main" id="{F730D35E-1201-44BA-A23F-3F751117785C}"/>
              </a:ext>
            </a:extLst>
          </p:cNvPr>
          <p:cNvSpPr>
            <a:spLocks noGrp="1"/>
          </p:cNvSpPr>
          <p:nvPr>
            <p:ph type="title"/>
          </p:nvPr>
        </p:nvSpPr>
        <p:spPr>
          <a:xfrm>
            <a:off x="719138" y="1619250"/>
            <a:ext cx="4624387" cy="905206"/>
          </a:xfrm>
        </p:spPr>
        <p:txBody>
          <a:bodyPr/>
          <a:lstStyle>
            <a:lvl1pPr>
              <a:defRPr sz="6600"/>
            </a:lvl1pPr>
          </a:lstStyle>
          <a:p>
            <a:r>
              <a:rPr lang="en-US" dirty="0"/>
              <a:t>Click to edit Master title style</a:t>
            </a:r>
            <a:endParaRPr lang="en-GB"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mall Cop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B67F8-AAF6-4837-8778-0C801DE3D199}"/>
              </a:ext>
            </a:extLst>
          </p:cNvPr>
          <p:cNvSpPr>
            <a:spLocks noGrp="1"/>
          </p:cNvSpPr>
          <p:nvPr>
            <p:ph type="title"/>
          </p:nvPr>
        </p:nvSpPr>
        <p:spPr/>
        <p:txBody>
          <a:bodyPr/>
          <a:lstStyle>
            <a:lvl1pPr>
              <a:defRPr sz="4400">
                <a:solidFill>
                  <a:schemeClr val="tx2"/>
                </a:solidFill>
              </a:defRPr>
            </a:lvl1pPr>
          </a:lstStyle>
          <a:p>
            <a:r>
              <a:rPr lang="en-US" dirty="0"/>
              <a:t>Click to edit Master title style</a:t>
            </a:r>
            <a:endParaRPr lang="en-GB" dirty="0"/>
          </a:p>
        </p:txBody>
      </p:sp>
      <p:sp>
        <p:nvSpPr>
          <p:cNvPr id="2" name="Slide Number Placeholder 1">
            <a:extLst>
              <a:ext uri="{FF2B5EF4-FFF2-40B4-BE49-F238E27FC236}">
                <a16:creationId xmlns:a16="http://schemas.microsoft.com/office/drawing/2014/main" id="{9D38654E-21A0-4F9D-AE8B-3E38CF8CDFEC}"/>
              </a:ext>
            </a:extLst>
          </p:cNvPr>
          <p:cNvSpPr>
            <a:spLocks noGrp="1"/>
          </p:cNvSpPr>
          <p:nvPr>
            <p:ph type="sldNum" sz="quarter" idx="11"/>
          </p:nvPr>
        </p:nvSpPr>
        <p:spPr/>
        <p:txBody>
          <a:bodyPr/>
          <a:lstStyle/>
          <a:p>
            <a:fld id="{4289D88F-65FE-412E-8970-AC53513EB290}" type="slidenum">
              <a:rPr lang="en-GB" smtClean="0"/>
              <a:pPr/>
              <a:t>‹#›</a:t>
            </a:fld>
            <a:endParaRPr lang="en-GB"/>
          </a:p>
        </p:txBody>
      </p:sp>
      <p:sp>
        <p:nvSpPr>
          <p:cNvPr id="6" name="object 9">
            <a:extLst>
              <a:ext uri="{FF2B5EF4-FFF2-40B4-BE49-F238E27FC236}">
                <a16:creationId xmlns:a16="http://schemas.microsoft.com/office/drawing/2014/main" id="{15AE4A4D-3052-44C3-98B9-A35A2CB0F16F}"/>
              </a:ext>
            </a:extLst>
          </p:cNvPr>
          <p:cNvSpPr/>
          <p:nvPr userDrawn="1"/>
        </p:nvSpPr>
        <p:spPr>
          <a:xfrm>
            <a:off x="7158990" y="9198294"/>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grpSp>
        <p:nvGrpSpPr>
          <p:cNvPr id="7" name="Group 6">
            <a:extLst>
              <a:ext uri="{FF2B5EF4-FFF2-40B4-BE49-F238E27FC236}">
                <a16:creationId xmlns:a16="http://schemas.microsoft.com/office/drawing/2014/main" id="{1BCFF162-D35F-4E7E-9FF0-96E5FD6036EC}"/>
              </a:ext>
            </a:extLst>
          </p:cNvPr>
          <p:cNvGrpSpPr/>
          <p:nvPr userDrawn="1"/>
        </p:nvGrpSpPr>
        <p:grpSpPr>
          <a:xfrm>
            <a:off x="723480" y="10004364"/>
            <a:ext cx="1892438" cy="412091"/>
            <a:chOff x="723480" y="10004364"/>
            <a:chExt cx="1892438" cy="412091"/>
          </a:xfrm>
        </p:grpSpPr>
        <p:grpSp>
          <p:nvGrpSpPr>
            <p:cNvPr id="8" name="Group 7">
              <a:extLst>
                <a:ext uri="{FF2B5EF4-FFF2-40B4-BE49-F238E27FC236}">
                  <a16:creationId xmlns:a16="http://schemas.microsoft.com/office/drawing/2014/main" id="{26DE0D46-6067-4C2A-8B73-9DE2D2CD83DC}"/>
                </a:ext>
              </a:extLst>
            </p:cNvPr>
            <p:cNvGrpSpPr/>
            <p:nvPr userDrawn="1"/>
          </p:nvGrpSpPr>
          <p:grpSpPr>
            <a:xfrm>
              <a:off x="723480" y="10004364"/>
              <a:ext cx="796080" cy="211199"/>
              <a:chOff x="10942880" y="6156164"/>
              <a:chExt cx="822365" cy="207669"/>
            </a:xfrm>
          </p:grpSpPr>
          <p:pic>
            <p:nvPicPr>
              <p:cNvPr id="11" name="Image" descr="Image">
                <a:extLst>
                  <a:ext uri="{FF2B5EF4-FFF2-40B4-BE49-F238E27FC236}">
                    <a16:creationId xmlns:a16="http://schemas.microsoft.com/office/drawing/2014/main" id="{40E3232C-2929-4FFF-A116-D64F2484B340}"/>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12" name="CtrlShift logo White no strapline.png" descr="CtrlShift logo White no strapline.png">
                <a:extLst>
                  <a:ext uri="{FF2B5EF4-FFF2-40B4-BE49-F238E27FC236}">
                    <a16:creationId xmlns:a16="http://schemas.microsoft.com/office/drawing/2014/main" id="{0C534286-D3A8-41AF-8D94-BF53C950EB4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10" name="Copyright@2018 Ctrl-Shift">
              <a:extLst>
                <a:ext uri="{FF2B5EF4-FFF2-40B4-BE49-F238E27FC236}">
                  <a16:creationId xmlns:a16="http://schemas.microsoft.com/office/drawing/2014/main" id="{616E39D4-FDB4-4F57-95F2-5A7432B5F941}"/>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13" name="Content Placeholder 5">
            <a:extLst>
              <a:ext uri="{FF2B5EF4-FFF2-40B4-BE49-F238E27FC236}">
                <a16:creationId xmlns:a16="http://schemas.microsoft.com/office/drawing/2014/main" id="{905A3040-A42C-4F57-B9B3-86946C62F347}"/>
              </a:ext>
            </a:extLst>
          </p:cNvPr>
          <p:cNvSpPr>
            <a:spLocks noGrp="1"/>
          </p:cNvSpPr>
          <p:nvPr>
            <p:ph sz="quarter" idx="12"/>
          </p:nvPr>
        </p:nvSpPr>
        <p:spPr>
          <a:xfrm>
            <a:off x="719138" y="5308599"/>
            <a:ext cx="2951162"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C5EEDF8-DD4F-4AE8-8D28-49057FED6DD6}"/>
              </a:ext>
            </a:extLst>
          </p:cNvPr>
          <p:cNvSpPr>
            <a:spLocks noGrp="1"/>
          </p:cNvSpPr>
          <p:nvPr>
            <p:ph sz="quarter" idx="13"/>
          </p:nvPr>
        </p:nvSpPr>
        <p:spPr>
          <a:xfrm>
            <a:off x="3878457" y="5308598"/>
            <a:ext cx="2951162"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5">
            <a:extLst>
              <a:ext uri="{FF2B5EF4-FFF2-40B4-BE49-F238E27FC236}">
                <a16:creationId xmlns:a16="http://schemas.microsoft.com/office/drawing/2014/main" id="{512974AA-8D0E-4469-91D9-265625FA34B3}"/>
              </a:ext>
            </a:extLst>
          </p:cNvPr>
          <p:cNvSpPr>
            <a:spLocks noGrp="1"/>
          </p:cNvSpPr>
          <p:nvPr>
            <p:ph sz="quarter" idx="14"/>
          </p:nvPr>
        </p:nvSpPr>
        <p:spPr>
          <a:xfrm>
            <a:off x="733005" y="2200275"/>
            <a:ext cx="5266158" cy="1989138"/>
          </a:xfrm>
        </p:spPr>
        <p:txBody>
          <a:bodyPr/>
          <a:lstStyle>
            <a:lvl1pPr>
              <a:defRPr>
                <a:solidFill>
                  <a:schemeClr val="bg2"/>
                </a:solidFill>
              </a:defRPr>
            </a:lvl1pPr>
            <a:lvl3pPr>
              <a:defRPr sz="1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86069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mall Cop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38654E-21A0-4F9D-AE8B-3E38CF8CDFEC}"/>
              </a:ext>
            </a:extLst>
          </p:cNvPr>
          <p:cNvSpPr>
            <a:spLocks noGrp="1"/>
          </p:cNvSpPr>
          <p:nvPr>
            <p:ph type="sldNum" sz="quarter" idx="11"/>
          </p:nvPr>
        </p:nvSpPr>
        <p:spPr/>
        <p:txBody>
          <a:bodyPr/>
          <a:lstStyle/>
          <a:p>
            <a:fld id="{4289D88F-65FE-412E-8970-AC53513EB290}" type="slidenum">
              <a:rPr lang="en-GB" smtClean="0"/>
              <a:pPr/>
              <a:t>‹#›</a:t>
            </a:fld>
            <a:endParaRPr lang="en-GB"/>
          </a:p>
        </p:txBody>
      </p:sp>
      <p:sp>
        <p:nvSpPr>
          <p:cNvPr id="6" name="object 9">
            <a:extLst>
              <a:ext uri="{FF2B5EF4-FFF2-40B4-BE49-F238E27FC236}">
                <a16:creationId xmlns:a16="http://schemas.microsoft.com/office/drawing/2014/main" id="{15AE4A4D-3052-44C3-98B9-A35A2CB0F16F}"/>
              </a:ext>
            </a:extLst>
          </p:cNvPr>
          <p:cNvSpPr/>
          <p:nvPr userDrawn="1"/>
        </p:nvSpPr>
        <p:spPr>
          <a:xfrm>
            <a:off x="7158990" y="9198294"/>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grpSp>
        <p:nvGrpSpPr>
          <p:cNvPr id="7" name="Group 6">
            <a:extLst>
              <a:ext uri="{FF2B5EF4-FFF2-40B4-BE49-F238E27FC236}">
                <a16:creationId xmlns:a16="http://schemas.microsoft.com/office/drawing/2014/main" id="{1BCFF162-D35F-4E7E-9FF0-96E5FD6036EC}"/>
              </a:ext>
            </a:extLst>
          </p:cNvPr>
          <p:cNvGrpSpPr/>
          <p:nvPr userDrawn="1"/>
        </p:nvGrpSpPr>
        <p:grpSpPr>
          <a:xfrm>
            <a:off x="723480" y="10004364"/>
            <a:ext cx="1892438" cy="412091"/>
            <a:chOff x="723480" y="10004364"/>
            <a:chExt cx="1892438" cy="412091"/>
          </a:xfrm>
        </p:grpSpPr>
        <p:grpSp>
          <p:nvGrpSpPr>
            <p:cNvPr id="8" name="Group 7">
              <a:extLst>
                <a:ext uri="{FF2B5EF4-FFF2-40B4-BE49-F238E27FC236}">
                  <a16:creationId xmlns:a16="http://schemas.microsoft.com/office/drawing/2014/main" id="{26DE0D46-6067-4C2A-8B73-9DE2D2CD83DC}"/>
                </a:ext>
              </a:extLst>
            </p:cNvPr>
            <p:cNvGrpSpPr/>
            <p:nvPr userDrawn="1"/>
          </p:nvGrpSpPr>
          <p:grpSpPr>
            <a:xfrm>
              <a:off x="723480" y="10004364"/>
              <a:ext cx="796080" cy="211199"/>
              <a:chOff x="10942880" y="6156164"/>
              <a:chExt cx="822365" cy="207669"/>
            </a:xfrm>
          </p:grpSpPr>
          <p:pic>
            <p:nvPicPr>
              <p:cNvPr id="11" name="Image" descr="Image">
                <a:extLst>
                  <a:ext uri="{FF2B5EF4-FFF2-40B4-BE49-F238E27FC236}">
                    <a16:creationId xmlns:a16="http://schemas.microsoft.com/office/drawing/2014/main" id="{40E3232C-2929-4FFF-A116-D64F2484B340}"/>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12" name="CtrlShift logo White no strapline.png" descr="CtrlShift logo White no strapline.png">
                <a:extLst>
                  <a:ext uri="{FF2B5EF4-FFF2-40B4-BE49-F238E27FC236}">
                    <a16:creationId xmlns:a16="http://schemas.microsoft.com/office/drawing/2014/main" id="{0C534286-D3A8-41AF-8D94-BF53C950EB4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10" name="Copyright@2018 Ctrl-Shift">
              <a:extLst>
                <a:ext uri="{FF2B5EF4-FFF2-40B4-BE49-F238E27FC236}">
                  <a16:creationId xmlns:a16="http://schemas.microsoft.com/office/drawing/2014/main" id="{616E39D4-FDB4-4F57-95F2-5A7432B5F941}"/>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13" name="Content Placeholder 5">
            <a:extLst>
              <a:ext uri="{FF2B5EF4-FFF2-40B4-BE49-F238E27FC236}">
                <a16:creationId xmlns:a16="http://schemas.microsoft.com/office/drawing/2014/main" id="{905A3040-A42C-4F57-B9B3-86946C62F347}"/>
              </a:ext>
            </a:extLst>
          </p:cNvPr>
          <p:cNvSpPr>
            <a:spLocks noGrp="1"/>
          </p:cNvSpPr>
          <p:nvPr>
            <p:ph sz="quarter" idx="12"/>
          </p:nvPr>
        </p:nvSpPr>
        <p:spPr>
          <a:xfrm>
            <a:off x="719137" y="1066038"/>
            <a:ext cx="6110482" cy="14684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C5EEDF8-DD4F-4AE8-8D28-49057FED6DD6}"/>
              </a:ext>
            </a:extLst>
          </p:cNvPr>
          <p:cNvSpPr>
            <a:spLocks noGrp="1"/>
          </p:cNvSpPr>
          <p:nvPr>
            <p:ph sz="quarter" idx="13"/>
          </p:nvPr>
        </p:nvSpPr>
        <p:spPr>
          <a:xfrm>
            <a:off x="3878457" y="3068639"/>
            <a:ext cx="2951162" cy="65420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5">
            <a:extLst>
              <a:ext uri="{FF2B5EF4-FFF2-40B4-BE49-F238E27FC236}">
                <a16:creationId xmlns:a16="http://schemas.microsoft.com/office/drawing/2014/main" id="{82CC8FAE-1D4F-4A1C-B286-9329D2E3B1E3}"/>
              </a:ext>
            </a:extLst>
          </p:cNvPr>
          <p:cNvSpPr>
            <a:spLocks noGrp="1"/>
          </p:cNvSpPr>
          <p:nvPr>
            <p:ph sz="quarter" idx="14"/>
          </p:nvPr>
        </p:nvSpPr>
        <p:spPr>
          <a:xfrm>
            <a:off x="719137" y="3068639"/>
            <a:ext cx="2951162" cy="6542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111496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itle Small Cop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38654E-21A0-4F9D-AE8B-3E38CF8CDFEC}"/>
              </a:ext>
            </a:extLst>
          </p:cNvPr>
          <p:cNvSpPr>
            <a:spLocks noGrp="1"/>
          </p:cNvSpPr>
          <p:nvPr>
            <p:ph type="sldNum" sz="quarter" idx="11"/>
          </p:nvPr>
        </p:nvSpPr>
        <p:spPr/>
        <p:txBody>
          <a:bodyPr/>
          <a:lstStyle/>
          <a:p>
            <a:fld id="{4289D88F-65FE-412E-8970-AC53513EB290}" type="slidenum">
              <a:rPr lang="en-GB" smtClean="0"/>
              <a:pPr/>
              <a:t>‹#›</a:t>
            </a:fld>
            <a:endParaRPr lang="en-GB"/>
          </a:p>
        </p:txBody>
      </p:sp>
      <p:sp>
        <p:nvSpPr>
          <p:cNvPr id="6" name="object 9">
            <a:extLst>
              <a:ext uri="{FF2B5EF4-FFF2-40B4-BE49-F238E27FC236}">
                <a16:creationId xmlns:a16="http://schemas.microsoft.com/office/drawing/2014/main" id="{15AE4A4D-3052-44C3-98B9-A35A2CB0F16F}"/>
              </a:ext>
            </a:extLst>
          </p:cNvPr>
          <p:cNvSpPr/>
          <p:nvPr userDrawn="1"/>
        </p:nvSpPr>
        <p:spPr>
          <a:xfrm>
            <a:off x="7158990" y="9198294"/>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grpSp>
        <p:nvGrpSpPr>
          <p:cNvPr id="7" name="Group 6">
            <a:extLst>
              <a:ext uri="{FF2B5EF4-FFF2-40B4-BE49-F238E27FC236}">
                <a16:creationId xmlns:a16="http://schemas.microsoft.com/office/drawing/2014/main" id="{1BCFF162-D35F-4E7E-9FF0-96E5FD6036EC}"/>
              </a:ext>
            </a:extLst>
          </p:cNvPr>
          <p:cNvGrpSpPr/>
          <p:nvPr userDrawn="1"/>
        </p:nvGrpSpPr>
        <p:grpSpPr>
          <a:xfrm>
            <a:off x="723480" y="10004364"/>
            <a:ext cx="1892438" cy="412091"/>
            <a:chOff x="723480" y="10004364"/>
            <a:chExt cx="1892438" cy="412091"/>
          </a:xfrm>
        </p:grpSpPr>
        <p:grpSp>
          <p:nvGrpSpPr>
            <p:cNvPr id="8" name="Group 7">
              <a:extLst>
                <a:ext uri="{FF2B5EF4-FFF2-40B4-BE49-F238E27FC236}">
                  <a16:creationId xmlns:a16="http://schemas.microsoft.com/office/drawing/2014/main" id="{26DE0D46-6067-4C2A-8B73-9DE2D2CD83DC}"/>
                </a:ext>
              </a:extLst>
            </p:cNvPr>
            <p:cNvGrpSpPr/>
            <p:nvPr userDrawn="1"/>
          </p:nvGrpSpPr>
          <p:grpSpPr>
            <a:xfrm>
              <a:off x="723480" y="10004364"/>
              <a:ext cx="796080" cy="211199"/>
              <a:chOff x="10942880" y="6156164"/>
              <a:chExt cx="822365" cy="207669"/>
            </a:xfrm>
          </p:grpSpPr>
          <p:pic>
            <p:nvPicPr>
              <p:cNvPr id="11" name="Image" descr="Image">
                <a:extLst>
                  <a:ext uri="{FF2B5EF4-FFF2-40B4-BE49-F238E27FC236}">
                    <a16:creationId xmlns:a16="http://schemas.microsoft.com/office/drawing/2014/main" id="{40E3232C-2929-4FFF-A116-D64F2484B340}"/>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12" name="CtrlShift logo White no strapline.png" descr="CtrlShift logo White no strapline.png">
                <a:extLst>
                  <a:ext uri="{FF2B5EF4-FFF2-40B4-BE49-F238E27FC236}">
                    <a16:creationId xmlns:a16="http://schemas.microsoft.com/office/drawing/2014/main" id="{0C534286-D3A8-41AF-8D94-BF53C950EB4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10" name="Copyright@2018 Ctrl-Shift">
              <a:extLst>
                <a:ext uri="{FF2B5EF4-FFF2-40B4-BE49-F238E27FC236}">
                  <a16:creationId xmlns:a16="http://schemas.microsoft.com/office/drawing/2014/main" id="{616E39D4-FDB4-4F57-95F2-5A7432B5F941}"/>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14" name="Content Placeholder 5">
            <a:extLst>
              <a:ext uri="{FF2B5EF4-FFF2-40B4-BE49-F238E27FC236}">
                <a16:creationId xmlns:a16="http://schemas.microsoft.com/office/drawing/2014/main" id="{2C5EEDF8-DD4F-4AE8-8D28-49057FED6DD6}"/>
              </a:ext>
            </a:extLst>
          </p:cNvPr>
          <p:cNvSpPr>
            <a:spLocks noGrp="1"/>
          </p:cNvSpPr>
          <p:nvPr>
            <p:ph sz="quarter" idx="13"/>
          </p:nvPr>
        </p:nvSpPr>
        <p:spPr>
          <a:xfrm>
            <a:off x="3878457" y="1079501"/>
            <a:ext cx="2951162" cy="85312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5">
            <a:extLst>
              <a:ext uri="{FF2B5EF4-FFF2-40B4-BE49-F238E27FC236}">
                <a16:creationId xmlns:a16="http://schemas.microsoft.com/office/drawing/2014/main" id="{82CC8FAE-1D4F-4A1C-B286-9329D2E3B1E3}"/>
              </a:ext>
            </a:extLst>
          </p:cNvPr>
          <p:cNvSpPr>
            <a:spLocks noGrp="1"/>
          </p:cNvSpPr>
          <p:nvPr>
            <p:ph sz="quarter" idx="14"/>
          </p:nvPr>
        </p:nvSpPr>
        <p:spPr>
          <a:xfrm>
            <a:off x="719137" y="1079500"/>
            <a:ext cx="2951162" cy="8531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8626215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B67F8-AAF6-4837-8778-0C801DE3D199}"/>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E427A2DD-4D8C-436B-845E-8FD5B7113BF0}"/>
              </a:ext>
            </a:extLst>
          </p:cNvPr>
          <p:cNvSpPr>
            <a:spLocks noGrp="1"/>
          </p:cNvSpPr>
          <p:nvPr>
            <p:ph type="sldNum" sz="quarter" idx="10"/>
          </p:nvPr>
        </p:nvSpPr>
        <p:spPr/>
        <p:txBody>
          <a:bodyPr/>
          <a:lstStyle/>
          <a:p>
            <a:fld id="{4289D88F-65FE-412E-8970-AC53513EB290}" type="slidenum">
              <a:rPr lang="en-GB" smtClean="0"/>
              <a:pPr/>
              <a:t>‹#›</a:t>
            </a:fld>
            <a:endParaRPr lang="en-GB"/>
          </a:p>
        </p:txBody>
      </p:sp>
      <p:sp>
        <p:nvSpPr>
          <p:cNvPr id="6" name="object 9">
            <a:extLst>
              <a:ext uri="{FF2B5EF4-FFF2-40B4-BE49-F238E27FC236}">
                <a16:creationId xmlns:a16="http://schemas.microsoft.com/office/drawing/2014/main" id="{50635C49-254B-4632-8317-CD7315C98012}"/>
              </a:ext>
            </a:extLst>
          </p:cNvPr>
          <p:cNvSpPr/>
          <p:nvPr userDrawn="1"/>
        </p:nvSpPr>
        <p:spPr>
          <a:xfrm>
            <a:off x="7158990" y="9198293"/>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sp>
        <p:nvSpPr>
          <p:cNvPr id="7" name="Content Placeholder 5">
            <a:extLst>
              <a:ext uri="{FF2B5EF4-FFF2-40B4-BE49-F238E27FC236}">
                <a16:creationId xmlns:a16="http://schemas.microsoft.com/office/drawing/2014/main" id="{34072685-C65C-4BCA-B569-158ADAE7DFFC}"/>
              </a:ext>
            </a:extLst>
          </p:cNvPr>
          <p:cNvSpPr>
            <a:spLocks noGrp="1"/>
          </p:cNvSpPr>
          <p:nvPr>
            <p:ph sz="quarter" idx="12"/>
          </p:nvPr>
        </p:nvSpPr>
        <p:spPr>
          <a:xfrm>
            <a:off x="2830513" y="2979738"/>
            <a:ext cx="1895475" cy="3189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a:extLst>
              <a:ext uri="{FF2B5EF4-FFF2-40B4-BE49-F238E27FC236}">
                <a16:creationId xmlns:a16="http://schemas.microsoft.com/office/drawing/2014/main" id="{1B2B446D-F2DD-42CE-B648-510F9DDBBC39}"/>
              </a:ext>
            </a:extLst>
          </p:cNvPr>
          <p:cNvSpPr>
            <a:spLocks noGrp="1"/>
          </p:cNvSpPr>
          <p:nvPr>
            <p:ph sz="quarter" idx="13"/>
          </p:nvPr>
        </p:nvSpPr>
        <p:spPr>
          <a:xfrm>
            <a:off x="4943475" y="2979737"/>
            <a:ext cx="1895475" cy="6630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5">
            <a:extLst>
              <a:ext uri="{FF2B5EF4-FFF2-40B4-BE49-F238E27FC236}">
                <a16:creationId xmlns:a16="http://schemas.microsoft.com/office/drawing/2014/main" id="{E142A19B-EE09-4EE4-B2B8-6608E9884212}"/>
              </a:ext>
            </a:extLst>
          </p:cNvPr>
          <p:cNvSpPr>
            <a:spLocks noGrp="1"/>
          </p:cNvSpPr>
          <p:nvPr>
            <p:ph sz="quarter" idx="14"/>
          </p:nvPr>
        </p:nvSpPr>
        <p:spPr>
          <a:xfrm>
            <a:off x="734592" y="6421439"/>
            <a:ext cx="3992983" cy="1398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5">
            <a:extLst>
              <a:ext uri="{FF2B5EF4-FFF2-40B4-BE49-F238E27FC236}">
                <a16:creationId xmlns:a16="http://schemas.microsoft.com/office/drawing/2014/main" id="{6E067B6B-185B-467B-8EE2-B62D48E5CA76}"/>
              </a:ext>
            </a:extLst>
          </p:cNvPr>
          <p:cNvSpPr>
            <a:spLocks noGrp="1"/>
          </p:cNvSpPr>
          <p:nvPr>
            <p:ph sz="quarter" idx="15"/>
          </p:nvPr>
        </p:nvSpPr>
        <p:spPr>
          <a:xfrm>
            <a:off x="2830512" y="8142288"/>
            <a:ext cx="1895475" cy="14684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Blu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283AD4-1ACF-43D5-B2C6-F7F653F09886}"/>
              </a:ext>
            </a:extLst>
          </p:cNvPr>
          <p:cNvSpPr>
            <a:spLocks noGrp="1"/>
          </p:cNvSpPr>
          <p:nvPr>
            <p:ph type="sldNum" sz="quarter" idx="11"/>
          </p:nvPr>
        </p:nvSpPr>
        <p:spPr/>
        <p:txBody>
          <a:bodyPr/>
          <a:lstStyle/>
          <a:p>
            <a:fld id="{4289D88F-65FE-412E-8970-AC53513EB290}" type="slidenum">
              <a:rPr lang="en-GB" smtClean="0"/>
              <a:pPr/>
              <a:t>‹#›</a:t>
            </a:fld>
            <a:endParaRPr lang="en-GB"/>
          </a:p>
        </p:txBody>
      </p:sp>
      <p:sp>
        <p:nvSpPr>
          <p:cNvPr id="10" name="object 9">
            <a:extLst>
              <a:ext uri="{FF2B5EF4-FFF2-40B4-BE49-F238E27FC236}">
                <a16:creationId xmlns:a16="http://schemas.microsoft.com/office/drawing/2014/main" id="{525FA482-7AB2-41EB-AD54-682E56A4B1E8}"/>
              </a:ext>
            </a:extLst>
          </p:cNvPr>
          <p:cNvSpPr/>
          <p:nvPr userDrawn="1"/>
        </p:nvSpPr>
        <p:spPr>
          <a:xfrm>
            <a:off x="7158990" y="9198293"/>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sp>
        <p:nvSpPr>
          <p:cNvPr id="4" name="Title 3">
            <a:extLst>
              <a:ext uri="{FF2B5EF4-FFF2-40B4-BE49-F238E27FC236}">
                <a16:creationId xmlns:a16="http://schemas.microsoft.com/office/drawing/2014/main" id="{12CA8155-E412-4630-8A5E-1DB287C03641}"/>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12" name="Content Placeholder 5">
            <a:extLst>
              <a:ext uri="{FF2B5EF4-FFF2-40B4-BE49-F238E27FC236}">
                <a16:creationId xmlns:a16="http://schemas.microsoft.com/office/drawing/2014/main" id="{455FFAE0-5754-4A1E-BCE5-18A1689F0EEC}"/>
              </a:ext>
            </a:extLst>
          </p:cNvPr>
          <p:cNvSpPr>
            <a:spLocks noGrp="1"/>
          </p:cNvSpPr>
          <p:nvPr>
            <p:ph sz="quarter" idx="12"/>
          </p:nvPr>
        </p:nvSpPr>
        <p:spPr>
          <a:xfrm>
            <a:off x="719138" y="2979738"/>
            <a:ext cx="6119812" cy="6630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275110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Only Blu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C7FCF9-213B-4D83-B2A4-35A576C93B23}"/>
              </a:ext>
            </a:extLst>
          </p:cNvPr>
          <p:cNvSpPr>
            <a:spLocks noGrp="1"/>
          </p:cNvSpPr>
          <p:nvPr>
            <p:ph type="sldNum" sz="quarter" idx="13"/>
          </p:nvPr>
        </p:nvSpPr>
        <p:spPr/>
        <p:txBody>
          <a:bodyPr/>
          <a:lstStyle/>
          <a:p>
            <a:fld id="{4289D88F-65FE-412E-8970-AC53513EB290}" type="slidenum">
              <a:rPr lang="en-GB" smtClean="0"/>
              <a:pPr/>
              <a:t>‹#›</a:t>
            </a:fld>
            <a:endParaRPr lang="en-GB"/>
          </a:p>
        </p:txBody>
      </p:sp>
      <p:sp>
        <p:nvSpPr>
          <p:cNvPr id="12" name="object 9">
            <a:extLst>
              <a:ext uri="{FF2B5EF4-FFF2-40B4-BE49-F238E27FC236}">
                <a16:creationId xmlns:a16="http://schemas.microsoft.com/office/drawing/2014/main" id="{F7B17A24-ED9C-42EC-9C2E-0D36536205C8}"/>
              </a:ext>
            </a:extLst>
          </p:cNvPr>
          <p:cNvSpPr/>
          <p:nvPr userDrawn="1"/>
        </p:nvSpPr>
        <p:spPr>
          <a:xfrm>
            <a:off x="7158990" y="9198293"/>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sp>
        <p:nvSpPr>
          <p:cNvPr id="4" name="Title 3">
            <a:extLst>
              <a:ext uri="{FF2B5EF4-FFF2-40B4-BE49-F238E27FC236}">
                <a16:creationId xmlns:a16="http://schemas.microsoft.com/office/drawing/2014/main" id="{53BAB8B9-6616-41E6-A5E3-958EB9AF3CAC}"/>
              </a:ext>
            </a:extLst>
          </p:cNvPr>
          <p:cNvSpPr>
            <a:spLocks noGrp="1"/>
          </p:cNvSpPr>
          <p:nvPr>
            <p:ph type="title"/>
          </p:nvPr>
        </p:nvSpPr>
        <p:spPr/>
        <p:txBody>
          <a:bodyPr/>
          <a:lstStyle/>
          <a:p>
            <a:r>
              <a:rPr lang="en-US"/>
              <a:t>Click to edit Master title style</a:t>
            </a:r>
            <a:endParaRPr lang="en-GB"/>
          </a:p>
        </p:txBody>
      </p:sp>
      <p:sp>
        <p:nvSpPr>
          <p:cNvPr id="14" name="Content Placeholder 5">
            <a:extLst>
              <a:ext uri="{FF2B5EF4-FFF2-40B4-BE49-F238E27FC236}">
                <a16:creationId xmlns:a16="http://schemas.microsoft.com/office/drawing/2014/main" id="{6ACDB457-97AD-4F72-BB42-98EF8F17CA47}"/>
              </a:ext>
            </a:extLst>
          </p:cNvPr>
          <p:cNvSpPr>
            <a:spLocks noGrp="1"/>
          </p:cNvSpPr>
          <p:nvPr>
            <p:ph sz="quarter" idx="12"/>
          </p:nvPr>
        </p:nvSpPr>
        <p:spPr>
          <a:xfrm>
            <a:off x="2830513" y="2979737"/>
            <a:ext cx="1895475" cy="6630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5">
            <a:extLst>
              <a:ext uri="{FF2B5EF4-FFF2-40B4-BE49-F238E27FC236}">
                <a16:creationId xmlns:a16="http://schemas.microsoft.com/office/drawing/2014/main" id="{20283496-24E3-47EE-B8C5-6B3B71BE4DA4}"/>
              </a:ext>
            </a:extLst>
          </p:cNvPr>
          <p:cNvSpPr>
            <a:spLocks noGrp="1"/>
          </p:cNvSpPr>
          <p:nvPr>
            <p:ph sz="quarter" idx="14"/>
          </p:nvPr>
        </p:nvSpPr>
        <p:spPr>
          <a:xfrm>
            <a:off x="4943475" y="2979737"/>
            <a:ext cx="1895475" cy="6630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5">
            <a:extLst>
              <a:ext uri="{FF2B5EF4-FFF2-40B4-BE49-F238E27FC236}">
                <a16:creationId xmlns:a16="http://schemas.microsoft.com/office/drawing/2014/main" id="{A686BD9F-6A10-4A11-8A94-DAD8AB7CFD9A}"/>
              </a:ext>
            </a:extLst>
          </p:cNvPr>
          <p:cNvSpPr>
            <a:spLocks noGrp="1"/>
          </p:cNvSpPr>
          <p:nvPr>
            <p:ph sz="quarter" idx="15"/>
          </p:nvPr>
        </p:nvSpPr>
        <p:spPr>
          <a:xfrm>
            <a:off x="720725" y="2979737"/>
            <a:ext cx="1895475" cy="6630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4869958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Only Blu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AFD8D6-6745-4562-B073-85C2C4FFB3AF}"/>
              </a:ext>
            </a:extLst>
          </p:cNvPr>
          <p:cNvSpPr>
            <a:spLocks noGrp="1"/>
          </p:cNvSpPr>
          <p:nvPr>
            <p:ph type="sldNum" sz="quarter" idx="14"/>
          </p:nvPr>
        </p:nvSpPr>
        <p:spPr/>
        <p:txBody>
          <a:bodyPr/>
          <a:lstStyle/>
          <a:p>
            <a:fld id="{4289D88F-65FE-412E-8970-AC53513EB290}" type="slidenum">
              <a:rPr lang="en-GB" smtClean="0"/>
              <a:pPr/>
              <a:t>‹#›</a:t>
            </a:fld>
            <a:endParaRPr lang="en-GB"/>
          </a:p>
        </p:txBody>
      </p:sp>
      <p:sp>
        <p:nvSpPr>
          <p:cNvPr id="13" name="object 9">
            <a:extLst>
              <a:ext uri="{FF2B5EF4-FFF2-40B4-BE49-F238E27FC236}">
                <a16:creationId xmlns:a16="http://schemas.microsoft.com/office/drawing/2014/main" id="{828C2E8B-19A3-492B-941F-B6798D94AE21}"/>
              </a:ext>
            </a:extLst>
          </p:cNvPr>
          <p:cNvSpPr/>
          <p:nvPr userDrawn="1"/>
        </p:nvSpPr>
        <p:spPr>
          <a:xfrm>
            <a:off x="7158990" y="9198293"/>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sp>
        <p:nvSpPr>
          <p:cNvPr id="4" name="Title 3">
            <a:extLst>
              <a:ext uri="{FF2B5EF4-FFF2-40B4-BE49-F238E27FC236}">
                <a16:creationId xmlns:a16="http://schemas.microsoft.com/office/drawing/2014/main" id="{309D3B70-A57D-4453-AD8B-7E2A3A1B5FFD}"/>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49306495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Only Blue">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B67F8-AAF6-4837-8778-0C801DE3D199}"/>
              </a:ext>
            </a:extLst>
          </p:cNvPr>
          <p:cNvSpPr>
            <a:spLocks noGrp="1"/>
          </p:cNvSpPr>
          <p:nvPr>
            <p:ph type="title"/>
          </p:nvPr>
        </p:nvSpPr>
        <p:spPr>
          <a:xfrm>
            <a:off x="531540" y="742487"/>
            <a:ext cx="6504470" cy="1781969"/>
          </a:xfrm>
        </p:spPr>
        <p:txBody>
          <a:bodyPr/>
          <a:lstStyle>
            <a:lvl1pPr>
              <a:defRPr sz="2728">
                <a:solidFill>
                  <a:schemeClr val="bg2"/>
                </a:solidFill>
              </a:defRPr>
            </a:lvl1pPr>
          </a:lstStyle>
          <a:p>
            <a:r>
              <a:rPr lang="en-US" dirty="0"/>
              <a:t>Click to edit Master title style</a:t>
            </a:r>
            <a:endParaRPr lang="en-GB" dirty="0"/>
          </a:p>
        </p:txBody>
      </p:sp>
      <p:grpSp>
        <p:nvGrpSpPr>
          <p:cNvPr id="2" name="Group 1">
            <a:extLst>
              <a:ext uri="{FF2B5EF4-FFF2-40B4-BE49-F238E27FC236}">
                <a16:creationId xmlns:a16="http://schemas.microsoft.com/office/drawing/2014/main" id="{B65ECCBA-2F25-4E3A-AB50-FFF2FDE87418}"/>
              </a:ext>
            </a:extLst>
          </p:cNvPr>
          <p:cNvGrpSpPr/>
          <p:nvPr userDrawn="1"/>
        </p:nvGrpSpPr>
        <p:grpSpPr>
          <a:xfrm>
            <a:off x="242146" y="9597632"/>
            <a:ext cx="509909" cy="323762"/>
            <a:chOff x="10942880" y="6156164"/>
            <a:chExt cx="822365" cy="207669"/>
          </a:xfrm>
        </p:grpSpPr>
        <p:pic>
          <p:nvPicPr>
            <p:cNvPr id="6" name="Image" descr="Image">
              <a:extLst>
                <a:ext uri="{FF2B5EF4-FFF2-40B4-BE49-F238E27FC236}">
                  <a16:creationId xmlns:a16="http://schemas.microsoft.com/office/drawing/2014/main" id="{080A0387-5732-4ADC-9CCE-773FF935DE46}"/>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9" name="CtrlShift logo White no strapline.png" descr="CtrlShift logo White no strapline.png">
              <a:extLst>
                <a:ext uri="{FF2B5EF4-FFF2-40B4-BE49-F238E27FC236}">
                  <a16:creationId xmlns:a16="http://schemas.microsoft.com/office/drawing/2014/main" id="{B4606F85-2E2D-45F3-BB69-338BEFFA013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37" name="Copyright@2018 Ctrl-Shift">
            <a:extLst>
              <a:ext uri="{FF2B5EF4-FFF2-40B4-BE49-F238E27FC236}">
                <a16:creationId xmlns:a16="http://schemas.microsoft.com/office/drawing/2014/main" id="{CCB38F1C-6B22-4514-8069-1F48E0BAFE79}"/>
              </a:ext>
            </a:extLst>
          </p:cNvPr>
          <p:cNvSpPr txBox="1"/>
          <p:nvPr userDrawn="1"/>
        </p:nvSpPr>
        <p:spPr>
          <a:xfrm>
            <a:off x="241162" y="9849089"/>
            <a:ext cx="760528" cy="3237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372" kern="0" dirty="0">
                <a:solidFill>
                  <a:srgbClr val="000000"/>
                </a:solidFill>
                <a:sym typeface="Helvetica Light"/>
              </a:rPr>
              <a:t>Copyright@</a:t>
            </a:r>
            <a:r>
              <a:rPr lang="en-GB" sz="372" kern="0" dirty="0">
                <a:solidFill>
                  <a:srgbClr val="000000"/>
                </a:solidFill>
                <a:sym typeface="Helvetica Light"/>
              </a:rPr>
              <a:t>2022</a:t>
            </a:r>
            <a:r>
              <a:rPr sz="372" kern="0" dirty="0">
                <a:solidFill>
                  <a:srgbClr val="000000"/>
                </a:solidFill>
                <a:sym typeface="Helvetica Light"/>
              </a:rPr>
              <a:t> Ctrl-Shift</a:t>
            </a:r>
          </a:p>
        </p:txBody>
      </p:sp>
      <p:sp>
        <p:nvSpPr>
          <p:cNvPr id="38" name="Content Placeholder 3">
            <a:extLst>
              <a:ext uri="{FF2B5EF4-FFF2-40B4-BE49-F238E27FC236}">
                <a16:creationId xmlns:a16="http://schemas.microsoft.com/office/drawing/2014/main" id="{F5765B5D-F0C8-411F-BD69-10ECC218B0B1}"/>
              </a:ext>
            </a:extLst>
          </p:cNvPr>
          <p:cNvSpPr>
            <a:spLocks noGrp="1"/>
          </p:cNvSpPr>
          <p:nvPr>
            <p:ph sz="quarter" idx="10" hasCustomPrompt="1"/>
          </p:nvPr>
        </p:nvSpPr>
        <p:spPr>
          <a:xfrm>
            <a:off x="531540" y="3936909"/>
            <a:ext cx="1406278" cy="5057084"/>
          </a:xfrm>
          <a:prstGeom prst="rect">
            <a:avLst/>
          </a:prstGeom>
          <a:solidFill>
            <a:schemeClr val="bg2">
              <a:alpha val="10000"/>
            </a:schemeClr>
          </a:solidFill>
          <a:ln w="3175">
            <a:solidFill>
              <a:schemeClr val="bg2"/>
            </a:solidFill>
          </a:ln>
        </p:spPr>
        <p:txBody>
          <a:bodyPr lIns="108000" tIns="108000" rIns="108000" bIns="108000"/>
          <a:lstStyle>
            <a:lvl1pPr marL="0" indent="0">
              <a:buNone/>
              <a:defRPr sz="2232" b="1">
                <a:solidFill>
                  <a:schemeClr val="bg2"/>
                </a:solidFill>
                <a:latin typeface="+mj-lt"/>
                <a:cs typeface="+mj-cs"/>
              </a:defRPr>
            </a:lvl1pPr>
            <a:lvl2pPr>
              <a:spcBef>
                <a:spcPts val="0"/>
              </a:spcBef>
              <a:defRPr sz="1116">
                <a:solidFill>
                  <a:schemeClr val="tx2"/>
                </a:solidFill>
              </a:defRPr>
            </a:lvl2pPr>
            <a:lvl3pPr>
              <a:defRPr sz="1116">
                <a:solidFill>
                  <a:schemeClr val="bg2"/>
                </a:solidFill>
              </a:defRPr>
            </a:lvl3pPr>
            <a:lvl4pPr>
              <a:defRPr sz="992">
                <a:solidFill>
                  <a:schemeClr val="tx2"/>
                </a:solidFill>
              </a:defRPr>
            </a:lvl4pPr>
            <a:lvl5pPr>
              <a:defRPr sz="992">
                <a:solidFill>
                  <a:schemeClr val="tx2"/>
                </a:solidFill>
              </a:defRPr>
            </a:lvl5pPr>
          </a:lstStyle>
          <a:p>
            <a:pPr lvl="0"/>
            <a:r>
              <a:rPr lang="en-US" dirty="0"/>
              <a:t>No.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3">
            <a:extLst>
              <a:ext uri="{FF2B5EF4-FFF2-40B4-BE49-F238E27FC236}">
                <a16:creationId xmlns:a16="http://schemas.microsoft.com/office/drawing/2014/main" id="{444C9AD4-3E22-4063-9340-14F0A40969D2}"/>
              </a:ext>
            </a:extLst>
          </p:cNvPr>
          <p:cNvSpPr>
            <a:spLocks noGrp="1"/>
          </p:cNvSpPr>
          <p:nvPr>
            <p:ph sz="quarter" idx="14" hasCustomPrompt="1"/>
          </p:nvPr>
        </p:nvSpPr>
        <p:spPr>
          <a:xfrm>
            <a:off x="2224703" y="3936909"/>
            <a:ext cx="1406278" cy="5057084"/>
          </a:xfrm>
          <a:prstGeom prst="rect">
            <a:avLst/>
          </a:prstGeom>
          <a:solidFill>
            <a:schemeClr val="bg2">
              <a:alpha val="10000"/>
            </a:schemeClr>
          </a:solidFill>
          <a:ln w="3175">
            <a:solidFill>
              <a:schemeClr val="bg2"/>
            </a:solidFill>
          </a:ln>
        </p:spPr>
        <p:txBody>
          <a:bodyPr lIns="108000" tIns="108000" rIns="108000" bIns="108000"/>
          <a:lstStyle>
            <a:lvl1pPr marL="0" indent="0">
              <a:buNone/>
              <a:defRPr sz="2232" b="1">
                <a:solidFill>
                  <a:schemeClr val="bg2"/>
                </a:solidFill>
                <a:latin typeface="+mj-lt"/>
                <a:cs typeface="+mj-cs"/>
              </a:defRPr>
            </a:lvl1pPr>
            <a:lvl2pPr>
              <a:spcBef>
                <a:spcPts val="0"/>
              </a:spcBef>
              <a:defRPr sz="1116">
                <a:solidFill>
                  <a:schemeClr val="tx2"/>
                </a:solidFill>
              </a:defRPr>
            </a:lvl2pPr>
            <a:lvl3pPr>
              <a:defRPr sz="1116">
                <a:solidFill>
                  <a:schemeClr val="bg2"/>
                </a:solidFill>
              </a:defRPr>
            </a:lvl3pPr>
            <a:lvl4pPr>
              <a:defRPr sz="992">
                <a:solidFill>
                  <a:schemeClr val="tx2"/>
                </a:solidFill>
              </a:defRPr>
            </a:lvl4pPr>
            <a:lvl5pPr>
              <a:defRPr sz="992">
                <a:solidFill>
                  <a:schemeClr val="tx2"/>
                </a:solidFill>
              </a:defRPr>
            </a:lvl5pPr>
          </a:lstStyle>
          <a:p>
            <a:pPr lvl="0"/>
            <a:r>
              <a:rPr lang="en-US" dirty="0"/>
              <a:t>No.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a:extLst>
              <a:ext uri="{FF2B5EF4-FFF2-40B4-BE49-F238E27FC236}">
                <a16:creationId xmlns:a16="http://schemas.microsoft.com/office/drawing/2014/main" id="{77705148-F57A-44B7-86AF-4CAA281FA2AB}"/>
              </a:ext>
            </a:extLst>
          </p:cNvPr>
          <p:cNvSpPr>
            <a:spLocks noGrp="1"/>
          </p:cNvSpPr>
          <p:nvPr>
            <p:ph sz="quarter" idx="15" hasCustomPrompt="1"/>
          </p:nvPr>
        </p:nvSpPr>
        <p:spPr>
          <a:xfrm>
            <a:off x="3917866" y="3936909"/>
            <a:ext cx="1406278" cy="5057084"/>
          </a:xfrm>
          <a:prstGeom prst="rect">
            <a:avLst/>
          </a:prstGeom>
          <a:solidFill>
            <a:schemeClr val="bg2">
              <a:alpha val="10000"/>
            </a:schemeClr>
          </a:solidFill>
          <a:ln w="3175">
            <a:solidFill>
              <a:schemeClr val="bg2"/>
            </a:solidFill>
          </a:ln>
        </p:spPr>
        <p:txBody>
          <a:bodyPr lIns="108000" tIns="108000" rIns="108000" bIns="108000"/>
          <a:lstStyle>
            <a:lvl1pPr marL="0" indent="0">
              <a:buNone/>
              <a:defRPr sz="2232" b="1">
                <a:solidFill>
                  <a:schemeClr val="bg2"/>
                </a:solidFill>
                <a:latin typeface="+mj-lt"/>
                <a:cs typeface="+mj-cs"/>
              </a:defRPr>
            </a:lvl1pPr>
            <a:lvl2pPr>
              <a:spcBef>
                <a:spcPts val="0"/>
              </a:spcBef>
              <a:defRPr sz="1116">
                <a:solidFill>
                  <a:schemeClr val="tx2"/>
                </a:solidFill>
              </a:defRPr>
            </a:lvl2pPr>
            <a:lvl3pPr>
              <a:defRPr sz="1116">
                <a:solidFill>
                  <a:schemeClr val="bg2"/>
                </a:solidFill>
              </a:defRPr>
            </a:lvl3pPr>
            <a:lvl4pPr>
              <a:defRPr sz="992">
                <a:solidFill>
                  <a:schemeClr val="tx2"/>
                </a:solidFill>
              </a:defRPr>
            </a:lvl4pPr>
            <a:lvl5pPr>
              <a:defRPr sz="992">
                <a:solidFill>
                  <a:schemeClr val="tx2"/>
                </a:solidFill>
              </a:defRPr>
            </a:lvl5pPr>
          </a:lstStyle>
          <a:p>
            <a:pPr lvl="0"/>
            <a:r>
              <a:rPr lang="en-US" dirty="0"/>
              <a:t>No.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3">
            <a:extLst>
              <a:ext uri="{FF2B5EF4-FFF2-40B4-BE49-F238E27FC236}">
                <a16:creationId xmlns:a16="http://schemas.microsoft.com/office/drawing/2014/main" id="{22C46E0E-F9A5-450A-A4AD-0A75048B6B55}"/>
              </a:ext>
            </a:extLst>
          </p:cNvPr>
          <p:cNvSpPr>
            <a:spLocks noGrp="1"/>
          </p:cNvSpPr>
          <p:nvPr>
            <p:ph sz="quarter" idx="16" hasCustomPrompt="1"/>
          </p:nvPr>
        </p:nvSpPr>
        <p:spPr>
          <a:xfrm>
            <a:off x="5611030" y="3936909"/>
            <a:ext cx="1406278" cy="5057084"/>
          </a:xfrm>
          <a:prstGeom prst="rect">
            <a:avLst/>
          </a:prstGeom>
          <a:solidFill>
            <a:schemeClr val="bg2">
              <a:alpha val="10000"/>
            </a:schemeClr>
          </a:solidFill>
          <a:ln w="3175">
            <a:solidFill>
              <a:schemeClr val="bg2"/>
            </a:solidFill>
          </a:ln>
        </p:spPr>
        <p:txBody>
          <a:bodyPr lIns="108000" tIns="108000" rIns="108000" bIns="108000"/>
          <a:lstStyle>
            <a:lvl1pPr marL="0" indent="0">
              <a:buNone/>
              <a:defRPr sz="2232" b="1">
                <a:solidFill>
                  <a:schemeClr val="bg2"/>
                </a:solidFill>
                <a:latin typeface="+mj-lt"/>
                <a:cs typeface="+mj-cs"/>
              </a:defRPr>
            </a:lvl1pPr>
            <a:lvl2pPr>
              <a:spcBef>
                <a:spcPts val="0"/>
              </a:spcBef>
              <a:defRPr sz="1116">
                <a:solidFill>
                  <a:schemeClr val="tx2"/>
                </a:solidFill>
              </a:defRPr>
            </a:lvl2pPr>
            <a:lvl3pPr>
              <a:defRPr sz="1116">
                <a:solidFill>
                  <a:schemeClr val="bg2"/>
                </a:solidFill>
              </a:defRPr>
            </a:lvl3pPr>
            <a:lvl4pPr>
              <a:defRPr sz="992">
                <a:solidFill>
                  <a:schemeClr val="tx2"/>
                </a:solidFill>
              </a:defRPr>
            </a:lvl4pPr>
            <a:lvl5pPr>
              <a:defRPr sz="992">
                <a:solidFill>
                  <a:schemeClr val="tx2"/>
                </a:solidFill>
              </a:defRPr>
            </a:lvl5pPr>
          </a:lstStyle>
          <a:p>
            <a:pPr lvl="0"/>
            <a:r>
              <a:rPr lang="en-US" dirty="0"/>
              <a:t>No.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6F9D587F-B008-4BED-A0C6-DCDF7C92F821}"/>
              </a:ext>
            </a:extLst>
          </p:cNvPr>
          <p:cNvSpPr>
            <a:spLocks noGrp="1"/>
          </p:cNvSpPr>
          <p:nvPr>
            <p:ph type="sldNum" sz="quarter" idx="17"/>
          </p:nvPr>
        </p:nvSpPr>
        <p:spPr/>
        <p:txBody>
          <a:bodyPr/>
          <a:lstStyle/>
          <a:p>
            <a:fld id="{4289D88F-65FE-412E-8970-AC53513EB290}" type="slidenum">
              <a:rPr lang="en-GB" smtClean="0"/>
              <a:pPr/>
              <a:t>‹#›</a:t>
            </a:fld>
            <a:endParaRPr lang="en-GB"/>
          </a:p>
        </p:txBody>
      </p:sp>
      <p:sp>
        <p:nvSpPr>
          <p:cNvPr id="16" name="object 9">
            <a:extLst>
              <a:ext uri="{FF2B5EF4-FFF2-40B4-BE49-F238E27FC236}">
                <a16:creationId xmlns:a16="http://schemas.microsoft.com/office/drawing/2014/main" id="{FD1B8B8D-549A-408A-B919-63150C9CD706}"/>
              </a:ext>
            </a:extLst>
          </p:cNvPr>
          <p:cNvSpPr/>
          <p:nvPr userDrawn="1"/>
        </p:nvSpPr>
        <p:spPr>
          <a:xfrm>
            <a:off x="7158990" y="9198293"/>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spTree>
    <p:extLst>
      <p:ext uri="{BB962C8B-B14F-4D97-AF65-F5344CB8AC3E}">
        <p14:creationId xmlns:p14="http://schemas.microsoft.com/office/powerpoint/2010/main" val="409408184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8_Title Only Blue">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B67F8-AAF6-4837-8778-0C801DE3D199}"/>
              </a:ext>
            </a:extLst>
          </p:cNvPr>
          <p:cNvSpPr>
            <a:spLocks noGrp="1"/>
          </p:cNvSpPr>
          <p:nvPr>
            <p:ph type="title"/>
          </p:nvPr>
        </p:nvSpPr>
        <p:spPr>
          <a:xfrm>
            <a:off x="531540" y="742487"/>
            <a:ext cx="6504470" cy="1781969"/>
          </a:xfrm>
        </p:spPr>
        <p:txBody>
          <a:bodyPr/>
          <a:lstStyle>
            <a:lvl1pPr>
              <a:defRPr sz="2728">
                <a:solidFill>
                  <a:schemeClr val="bg2"/>
                </a:solidFill>
              </a:defRPr>
            </a:lvl1pPr>
          </a:lstStyle>
          <a:p>
            <a:r>
              <a:rPr lang="en-US" dirty="0"/>
              <a:t>Click to edit Master title style</a:t>
            </a:r>
            <a:endParaRPr lang="en-GB" dirty="0"/>
          </a:p>
        </p:txBody>
      </p:sp>
      <p:sp>
        <p:nvSpPr>
          <p:cNvPr id="8" name="object 9">
            <a:extLst>
              <a:ext uri="{FF2B5EF4-FFF2-40B4-BE49-F238E27FC236}">
                <a16:creationId xmlns:a16="http://schemas.microsoft.com/office/drawing/2014/main" id="{B4EBF445-394F-4EA5-B3D5-2ED3EB3C3EDC}"/>
              </a:ext>
            </a:extLst>
          </p:cNvPr>
          <p:cNvSpPr/>
          <p:nvPr userDrawn="1"/>
        </p:nvSpPr>
        <p:spPr>
          <a:xfrm>
            <a:off x="7311230" y="8363374"/>
            <a:ext cx="248446" cy="2328439"/>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sz="1116"/>
          </a:p>
        </p:txBody>
      </p:sp>
      <p:grpSp>
        <p:nvGrpSpPr>
          <p:cNvPr id="2" name="Group 1">
            <a:extLst>
              <a:ext uri="{FF2B5EF4-FFF2-40B4-BE49-F238E27FC236}">
                <a16:creationId xmlns:a16="http://schemas.microsoft.com/office/drawing/2014/main" id="{B65ECCBA-2F25-4E3A-AB50-FFF2FDE87418}"/>
              </a:ext>
            </a:extLst>
          </p:cNvPr>
          <p:cNvGrpSpPr/>
          <p:nvPr userDrawn="1"/>
        </p:nvGrpSpPr>
        <p:grpSpPr>
          <a:xfrm>
            <a:off x="242146" y="9597632"/>
            <a:ext cx="509909" cy="323762"/>
            <a:chOff x="10942880" y="6156164"/>
            <a:chExt cx="822365" cy="207669"/>
          </a:xfrm>
        </p:grpSpPr>
        <p:pic>
          <p:nvPicPr>
            <p:cNvPr id="6" name="Image" descr="Image">
              <a:extLst>
                <a:ext uri="{FF2B5EF4-FFF2-40B4-BE49-F238E27FC236}">
                  <a16:creationId xmlns:a16="http://schemas.microsoft.com/office/drawing/2014/main" id="{080A0387-5732-4ADC-9CCE-773FF935DE46}"/>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9" name="CtrlShift logo White no strapline.png" descr="CtrlShift logo White no strapline.png">
              <a:extLst>
                <a:ext uri="{FF2B5EF4-FFF2-40B4-BE49-F238E27FC236}">
                  <a16:creationId xmlns:a16="http://schemas.microsoft.com/office/drawing/2014/main" id="{B4606F85-2E2D-45F3-BB69-338BEFFA013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37" name="Copyright@2018 Ctrl-Shift">
            <a:extLst>
              <a:ext uri="{FF2B5EF4-FFF2-40B4-BE49-F238E27FC236}">
                <a16:creationId xmlns:a16="http://schemas.microsoft.com/office/drawing/2014/main" id="{CCB38F1C-6B22-4514-8069-1F48E0BAFE79}"/>
              </a:ext>
            </a:extLst>
          </p:cNvPr>
          <p:cNvSpPr txBox="1"/>
          <p:nvPr userDrawn="1"/>
        </p:nvSpPr>
        <p:spPr>
          <a:xfrm>
            <a:off x="241162" y="9849089"/>
            <a:ext cx="760528" cy="3237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372" kern="0" dirty="0">
                <a:solidFill>
                  <a:srgbClr val="000000"/>
                </a:solidFill>
                <a:sym typeface="Helvetica Light"/>
              </a:rPr>
              <a:t>Copyright@</a:t>
            </a:r>
            <a:r>
              <a:rPr lang="en-GB" sz="372" kern="0" dirty="0">
                <a:solidFill>
                  <a:srgbClr val="000000"/>
                </a:solidFill>
                <a:sym typeface="Helvetica Light"/>
              </a:rPr>
              <a:t>2022</a:t>
            </a:r>
            <a:r>
              <a:rPr sz="372" kern="0" dirty="0">
                <a:solidFill>
                  <a:srgbClr val="000000"/>
                </a:solidFill>
                <a:sym typeface="Helvetica Light"/>
              </a:rPr>
              <a:t> Ctrl-Shift</a:t>
            </a:r>
          </a:p>
        </p:txBody>
      </p:sp>
      <p:sp>
        <p:nvSpPr>
          <p:cNvPr id="38" name="Content Placeholder 3">
            <a:extLst>
              <a:ext uri="{FF2B5EF4-FFF2-40B4-BE49-F238E27FC236}">
                <a16:creationId xmlns:a16="http://schemas.microsoft.com/office/drawing/2014/main" id="{F5765B5D-F0C8-411F-BD69-10ECC218B0B1}"/>
              </a:ext>
            </a:extLst>
          </p:cNvPr>
          <p:cNvSpPr>
            <a:spLocks noGrp="1"/>
          </p:cNvSpPr>
          <p:nvPr>
            <p:ph sz="quarter" idx="10" hasCustomPrompt="1"/>
          </p:nvPr>
        </p:nvSpPr>
        <p:spPr>
          <a:xfrm>
            <a:off x="531540" y="3936909"/>
            <a:ext cx="2008969" cy="5057084"/>
          </a:xfrm>
          <a:prstGeom prst="rect">
            <a:avLst/>
          </a:prstGeom>
          <a:solidFill>
            <a:schemeClr val="bg2">
              <a:alpha val="10000"/>
            </a:schemeClr>
          </a:solidFill>
          <a:ln w="3175">
            <a:solidFill>
              <a:schemeClr val="bg2"/>
            </a:solidFill>
          </a:ln>
        </p:spPr>
        <p:txBody>
          <a:bodyPr lIns="108000" tIns="108000" rIns="108000" bIns="108000">
            <a:noAutofit/>
          </a:bodyPr>
          <a:lstStyle>
            <a:lvl1pPr marL="0" indent="0">
              <a:buNone/>
              <a:defRPr sz="2232" b="1">
                <a:solidFill>
                  <a:schemeClr val="bg2"/>
                </a:solidFill>
                <a:latin typeface="+mj-lt"/>
                <a:cs typeface="+mj-cs"/>
              </a:defRPr>
            </a:lvl1pPr>
            <a:lvl2pPr>
              <a:spcBef>
                <a:spcPts val="0"/>
              </a:spcBef>
              <a:defRPr sz="1116">
                <a:solidFill>
                  <a:schemeClr val="tx2"/>
                </a:solidFill>
              </a:defRPr>
            </a:lvl2pPr>
            <a:lvl3pPr>
              <a:defRPr sz="1116">
                <a:solidFill>
                  <a:schemeClr val="bg2"/>
                </a:solidFill>
              </a:defRPr>
            </a:lvl3pPr>
            <a:lvl4pPr>
              <a:defRPr sz="992">
                <a:solidFill>
                  <a:schemeClr val="tx2"/>
                </a:solidFill>
              </a:defRPr>
            </a:lvl4pPr>
            <a:lvl5pPr>
              <a:defRPr sz="992">
                <a:solidFill>
                  <a:schemeClr val="tx2"/>
                </a:solidFill>
              </a:defRPr>
            </a:lvl5pPr>
          </a:lstStyle>
          <a:p>
            <a:pPr lvl="0"/>
            <a:r>
              <a:rPr lang="en-US" dirty="0"/>
              <a:t>No.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3">
            <a:extLst>
              <a:ext uri="{FF2B5EF4-FFF2-40B4-BE49-F238E27FC236}">
                <a16:creationId xmlns:a16="http://schemas.microsoft.com/office/drawing/2014/main" id="{444C9AD4-3E22-4063-9340-14F0A40969D2}"/>
              </a:ext>
            </a:extLst>
          </p:cNvPr>
          <p:cNvSpPr>
            <a:spLocks noGrp="1"/>
          </p:cNvSpPr>
          <p:nvPr>
            <p:ph sz="quarter" idx="14" hasCustomPrompt="1"/>
          </p:nvPr>
        </p:nvSpPr>
        <p:spPr>
          <a:xfrm>
            <a:off x="2769939" y="3936909"/>
            <a:ext cx="2008969" cy="5057084"/>
          </a:xfrm>
          <a:prstGeom prst="rect">
            <a:avLst/>
          </a:prstGeom>
          <a:solidFill>
            <a:schemeClr val="bg2">
              <a:alpha val="10000"/>
            </a:schemeClr>
          </a:solidFill>
          <a:ln w="3175">
            <a:solidFill>
              <a:schemeClr val="bg2"/>
            </a:solidFill>
          </a:ln>
        </p:spPr>
        <p:txBody>
          <a:bodyPr lIns="108000" tIns="108000" rIns="108000" bIns="108000">
            <a:noAutofit/>
          </a:bodyPr>
          <a:lstStyle>
            <a:lvl1pPr marL="0" indent="0">
              <a:buNone/>
              <a:defRPr sz="2232" b="1">
                <a:solidFill>
                  <a:schemeClr val="bg2"/>
                </a:solidFill>
                <a:latin typeface="+mj-lt"/>
                <a:cs typeface="+mj-cs"/>
              </a:defRPr>
            </a:lvl1pPr>
            <a:lvl2pPr>
              <a:spcBef>
                <a:spcPts val="0"/>
              </a:spcBef>
              <a:defRPr sz="1116">
                <a:solidFill>
                  <a:schemeClr val="tx2"/>
                </a:solidFill>
              </a:defRPr>
            </a:lvl2pPr>
            <a:lvl3pPr>
              <a:defRPr sz="1116">
                <a:solidFill>
                  <a:schemeClr val="bg2"/>
                </a:solidFill>
              </a:defRPr>
            </a:lvl3pPr>
            <a:lvl4pPr>
              <a:defRPr sz="992">
                <a:solidFill>
                  <a:schemeClr val="tx2"/>
                </a:solidFill>
              </a:defRPr>
            </a:lvl4pPr>
            <a:lvl5pPr>
              <a:defRPr sz="992">
                <a:solidFill>
                  <a:schemeClr val="tx2"/>
                </a:solidFill>
              </a:defRPr>
            </a:lvl5pPr>
          </a:lstStyle>
          <a:p>
            <a:pPr lvl="0"/>
            <a:r>
              <a:rPr lang="en-US" dirty="0"/>
              <a:t>No.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a:extLst>
              <a:ext uri="{FF2B5EF4-FFF2-40B4-BE49-F238E27FC236}">
                <a16:creationId xmlns:a16="http://schemas.microsoft.com/office/drawing/2014/main" id="{77705148-F57A-44B7-86AF-4CAA281FA2AB}"/>
              </a:ext>
            </a:extLst>
          </p:cNvPr>
          <p:cNvSpPr>
            <a:spLocks noGrp="1"/>
          </p:cNvSpPr>
          <p:nvPr>
            <p:ph sz="quarter" idx="15" hasCustomPrompt="1"/>
          </p:nvPr>
        </p:nvSpPr>
        <p:spPr>
          <a:xfrm>
            <a:off x="5008339" y="3936909"/>
            <a:ext cx="2008969" cy="5057084"/>
          </a:xfrm>
          <a:prstGeom prst="rect">
            <a:avLst/>
          </a:prstGeom>
          <a:solidFill>
            <a:schemeClr val="bg2">
              <a:alpha val="10000"/>
            </a:schemeClr>
          </a:solidFill>
          <a:ln w="3175">
            <a:solidFill>
              <a:schemeClr val="bg2"/>
            </a:solidFill>
          </a:ln>
        </p:spPr>
        <p:txBody>
          <a:bodyPr lIns="108000" tIns="108000" rIns="108000" bIns="108000">
            <a:noAutofit/>
          </a:bodyPr>
          <a:lstStyle>
            <a:lvl1pPr marL="0" indent="0">
              <a:buNone/>
              <a:defRPr sz="2232" b="1">
                <a:solidFill>
                  <a:schemeClr val="bg2"/>
                </a:solidFill>
                <a:latin typeface="+mj-lt"/>
                <a:cs typeface="+mj-cs"/>
              </a:defRPr>
            </a:lvl1pPr>
            <a:lvl2pPr>
              <a:spcBef>
                <a:spcPts val="0"/>
              </a:spcBef>
              <a:defRPr sz="1116">
                <a:solidFill>
                  <a:schemeClr val="tx2"/>
                </a:solidFill>
              </a:defRPr>
            </a:lvl2pPr>
            <a:lvl3pPr>
              <a:defRPr sz="1116">
                <a:solidFill>
                  <a:schemeClr val="bg2"/>
                </a:solidFill>
              </a:defRPr>
            </a:lvl3pPr>
            <a:lvl4pPr>
              <a:defRPr sz="992">
                <a:solidFill>
                  <a:schemeClr val="tx2"/>
                </a:solidFill>
              </a:defRPr>
            </a:lvl4pPr>
            <a:lvl5pPr>
              <a:defRPr sz="992">
                <a:solidFill>
                  <a:schemeClr val="tx2"/>
                </a:solidFill>
              </a:defRPr>
            </a:lvl5pPr>
          </a:lstStyle>
          <a:p>
            <a:pPr lvl="0"/>
            <a:r>
              <a:rPr lang="en-US" dirty="0"/>
              <a:t>No.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B31E0B70-4C8D-4EF7-BB7B-0CD266D2D0EC}"/>
              </a:ext>
            </a:extLst>
          </p:cNvPr>
          <p:cNvSpPr>
            <a:spLocks noGrp="1"/>
          </p:cNvSpPr>
          <p:nvPr>
            <p:ph type="sldNum" sz="quarter" idx="16"/>
          </p:nvPr>
        </p:nvSpPr>
        <p:spPr/>
        <p:txBody>
          <a:bodyPr/>
          <a:lstStyle/>
          <a:p>
            <a:fld id="{4289D88F-65FE-412E-8970-AC53513EB290}" type="slidenum">
              <a:rPr lang="en-GB" smtClean="0"/>
              <a:pPr/>
              <a:t>‹#›</a:t>
            </a:fld>
            <a:endParaRPr lang="en-GB"/>
          </a:p>
        </p:txBody>
      </p:sp>
    </p:spTree>
    <p:extLst>
      <p:ext uri="{BB962C8B-B14F-4D97-AF65-F5344CB8AC3E}">
        <p14:creationId xmlns:p14="http://schemas.microsoft.com/office/powerpoint/2010/main" val="185951822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9_Title Only Blue">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B67F8-AAF6-4837-8778-0C801DE3D199}"/>
              </a:ext>
            </a:extLst>
          </p:cNvPr>
          <p:cNvSpPr>
            <a:spLocks noGrp="1"/>
          </p:cNvSpPr>
          <p:nvPr>
            <p:ph type="title"/>
          </p:nvPr>
        </p:nvSpPr>
        <p:spPr>
          <a:xfrm>
            <a:off x="531540" y="742487"/>
            <a:ext cx="6504470" cy="1781969"/>
          </a:xfrm>
        </p:spPr>
        <p:txBody>
          <a:bodyPr/>
          <a:lstStyle>
            <a:lvl1pPr>
              <a:defRPr sz="2728">
                <a:solidFill>
                  <a:schemeClr val="bg2"/>
                </a:solidFill>
              </a:defRPr>
            </a:lvl1pPr>
          </a:lstStyle>
          <a:p>
            <a:r>
              <a:rPr lang="en-US" dirty="0"/>
              <a:t>Click to edit Master title style</a:t>
            </a:r>
            <a:endParaRPr lang="en-GB" dirty="0"/>
          </a:p>
        </p:txBody>
      </p:sp>
      <p:sp>
        <p:nvSpPr>
          <p:cNvPr id="8" name="object 9">
            <a:extLst>
              <a:ext uri="{FF2B5EF4-FFF2-40B4-BE49-F238E27FC236}">
                <a16:creationId xmlns:a16="http://schemas.microsoft.com/office/drawing/2014/main" id="{B4EBF445-394F-4EA5-B3D5-2ED3EB3C3EDC}"/>
              </a:ext>
            </a:extLst>
          </p:cNvPr>
          <p:cNvSpPr/>
          <p:nvPr userDrawn="1"/>
        </p:nvSpPr>
        <p:spPr>
          <a:xfrm>
            <a:off x="7311230" y="8363374"/>
            <a:ext cx="248446" cy="2328439"/>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sz="1116"/>
          </a:p>
        </p:txBody>
      </p:sp>
      <p:grpSp>
        <p:nvGrpSpPr>
          <p:cNvPr id="2" name="Group 1">
            <a:extLst>
              <a:ext uri="{FF2B5EF4-FFF2-40B4-BE49-F238E27FC236}">
                <a16:creationId xmlns:a16="http://schemas.microsoft.com/office/drawing/2014/main" id="{B65ECCBA-2F25-4E3A-AB50-FFF2FDE87418}"/>
              </a:ext>
            </a:extLst>
          </p:cNvPr>
          <p:cNvGrpSpPr/>
          <p:nvPr userDrawn="1"/>
        </p:nvGrpSpPr>
        <p:grpSpPr>
          <a:xfrm>
            <a:off x="242146" y="9597632"/>
            <a:ext cx="509909" cy="323762"/>
            <a:chOff x="10942880" y="6156164"/>
            <a:chExt cx="822365" cy="207669"/>
          </a:xfrm>
        </p:grpSpPr>
        <p:pic>
          <p:nvPicPr>
            <p:cNvPr id="6" name="Image" descr="Image">
              <a:extLst>
                <a:ext uri="{FF2B5EF4-FFF2-40B4-BE49-F238E27FC236}">
                  <a16:creationId xmlns:a16="http://schemas.microsoft.com/office/drawing/2014/main" id="{080A0387-5732-4ADC-9CCE-773FF935DE46}"/>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9" name="CtrlShift logo White no strapline.png" descr="CtrlShift logo White no strapline.png">
              <a:extLst>
                <a:ext uri="{FF2B5EF4-FFF2-40B4-BE49-F238E27FC236}">
                  <a16:creationId xmlns:a16="http://schemas.microsoft.com/office/drawing/2014/main" id="{B4606F85-2E2D-45F3-BB69-338BEFFA013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37" name="Copyright@2018 Ctrl-Shift">
            <a:extLst>
              <a:ext uri="{FF2B5EF4-FFF2-40B4-BE49-F238E27FC236}">
                <a16:creationId xmlns:a16="http://schemas.microsoft.com/office/drawing/2014/main" id="{CCB38F1C-6B22-4514-8069-1F48E0BAFE79}"/>
              </a:ext>
            </a:extLst>
          </p:cNvPr>
          <p:cNvSpPr txBox="1"/>
          <p:nvPr userDrawn="1"/>
        </p:nvSpPr>
        <p:spPr>
          <a:xfrm>
            <a:off x="241162" y="9849089"/>
            <a:ext cx="760528" cy="3237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372" kern="0" dirty="0">
                <a:solidFill>
                  <a:srgbClr val="000000"/>
                </a:solidFill>
                <a:sym typeface="Helvetica Light"/>
              </a:rPr>
              <a:t>Copyright@</a:t>
            </a:r>
            <a:r>
              <a:rPr lang="en-GB" sz="372" kern="0" dirty="0">
                <a:solidFill>
                  <a:srgbClr val="000000"/>
                </a:solidFill>
                <a:sym typeface="Helvetica Light"/>
              </a:rPr>
              <a:t>2022</a:t>
            </a:r>
            <a:r>
              <a:rPr sz="372" kern="0" dirty="0">
                <a:solidFill>
                  <a:srgbClr val="000000"/>
                </a:solidFill>
                <a:sym typeface="Helvetica Light"/>
              </a:rPr>
              <a:t> Ctrl-Shift</a:t>
            </a:r>
          </a:p>
        </p:txBody>
      </p:sp>
      <p:sp>
        <p:nvSpPr>
          <p:cNvPr id="38" name="Content Placeholder 3">
            <a:extLst>
              <a:ext uri="{FF2B5EF4-FFF2-40B4-BE49-F238E27FC236}">
                <a16:creationId xmlns:a16="http://schemas.microsoft.com/office/drawing/2014/main" id="{F5765B5D-F0C8-411F-BD69-10ECC218B0B1}"/>
              </a:ext>
            </a:extLst>
          </p:cNvPr>
          <p:cNvSpPr>
            <a:spLocks noGrp="1"/>
          </p:cNvSpPr>
          <p:nvPr>
            <p:ph sz="quarter" idx="10" hasCustomPrompt="1"/>
          </p:nvPr>
        </p:nvSpPr>
        <p:spPr>
          <a:xfrm>
            <a:off x="542368" y="3489688"/>
            <a:ext cx="3178409" cy="3766136"/>
          </a:xfrm>
          <a:prstGeom prst="rect">
            <a:avLst/>
          </a:prstGeom>
          <a:solidFill>
            <a:schemeClr val="bg2">
              <a:alpha val="10000"/>
            </a:schemeClr>
          </a:solidFill>
          <a:ln w="3175">
            <a:solidFill>
              <a:schemeClr val="bg2"/>
            </a:solidFill>
          </a:ln>
        </p:spPr>
        <p:txBody>
          <a:bodyPr lIns="108000" tIns="108000" rIns="108000" bIns="108000">
            <a:noAutofit/>
          </a:bodyPr>
          <a:lstStyle>
            <a:lvl1pPr marL="0" indent="0">
              <a:buNone/>
              <a:defRPr sz="1488" b="1">
                <a:solidFill>
                  <a:schemeClr val="bg2"/>
                </a:solidFill>
                <a:latin typeface="+mj-lt"/>
                <a:cs typeface="+mj-cs"/>
              </a:defRPr>
            </a:lvl1pPr>
            <a:lvl2pPr>
              <a:spcBef>
                <a:spcPts val="0"/>
              </a:spcBef>
              <a:defRPr sz="1116">
                <a:solidFill>
                  <a:schemeClr val="tx2"/>
                </a:solidFill>
              </a:defRPr>
            </a:lvl2pPr>
            <a:lvl3pPr>
              <a:defRPr sz="1116">
                <a:solidFill>
                  <a:schemeClr val="bg2"/>
                </a:solidFill>
              </a:defRPr>
            </a:lvl3pPr>
            <a:lvl4pPr>
              <a:defRPr sz="992">
                <a:solidFill>
                  <a:schemeClr val="tx2"/>
                </a:solidFill>
              </a:defRPr>
            </a:lvl4pPr>
            <a:lvl5pPr>
              <a:spcBef>
                <a:spcPts val="186"/>
              </a:spcBef>
              <a:spcAft>
                <a:spcPts val="186"/>
              </a:spcAft>
              <a:defRPr sz="992">
                <a:solidFill>
                  <a:schemeClr val="tx2"/>
                </a:solidFill>
              </a:defRPr>
            </a:lvl5pPr>
          </a:lstStyle>
          <a:p>
            <a:pPr lvl="0"/>
            <a:r>
              <a:rPr lang="en-US" dirty="0"/>
              <a:t>No.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3">
            <a:extLst>
              <a:ext uri="{FF2B5EF4-FFF2-40B4-BE49-F238E27FC236}">
                <a16:creationId xmlns:a16="http://schemas.microsoft.com/office/drawing/2014/main" id="{7F9BB661-4D57-4B5C-88F4-748B829B9EE9}"/>
              </a:ext>
            </a:extLst>
          </p:cNvPr>
          <p:cNvSpPr>
            <a:spLocks noGrp="1"/>
          </p:cNvSpPr>
          <p:nvPr>
            <p:ph sz="quarter" idx="15" hasCustomPrompt="1"/>
          </p:nvPr>
        </p:nvSpPr>
        <p:spPr>
          <a:xfrm>
            <a:off x="542369" y="7484271"/>
            <a:ext cx="6474938" cy="1509722"/>
          </a:xfrm>
          <a:prstGeom prst="rect">
            <a:avLst/>
          </a:prstGeom>
          <a:solidFill>
            <a:schemeClr val="accent1">
              <a:alpha val="10000"/>
            </a:schemeClr>
          </a:solidFill>
          <a:ln w="3175">
            <a:solidFill>
              <a:schemeClr val="tx2"/>
            </a:solidFill>
          </a:ln>
        </p:spPr>
        <p:txBody>
          <a:bodyPr lIns="108000" tIns="108000" rIns="108000" bIns="108000" anchor="ctr">
            <a:noAutofit/>
          </a:bodyPr>
          <a:lstStyle>
            <a:lvl1pPr marL="0" indent="0" algn="ctr">
              <a:buNone/>
              <a:defRPr sz="1736" b="1">
                <a:solidFill>
                  <a:schemeClr val="tx2"/>
                </a:solidFill>
                <a:latin typeface="+mj-lt"/>
                <a:cs typeface="+mj-cs"/>
              </a:defRPr>
            </a:lvl1pPr>
            <a:lvl2pPr algn="ctr">
              <a:spcBef>
                <a:spcPts val="0"/>
              </a:spcBef>
              <a:defRPr sz="1116">
                <a:solidFill>
                  <a:schemeClr val="tx2"/>
                </a:solidFill>
              </a:defRPr>
            </a:lvl2pPr>
            <a:lvl3pPr algn="ctr">
              <a:spcBef>
                <a:spcPts val="0"/>
              </a:spcBef>
              <a:defRPr sz="1240">
                <a:solidFill>
                  <a:schemeClr val="tx2"/>
                </a:solidFill>
              </a:defRPr>
            </a:lvl3pPr>
            <a:lvl4pPr algn="ctr">
              <a:defRPr sz="992">
                <a:solidFill>
                  <a:schemeClr val="tx2"/>
                </a:solidFill>
              </a:defRPr>
            </a:lvl4pPr>
            <a:lvl5pPr algn="ctr">
              <a:defRPr sz="992">
                <a:solidFill>
                  <a:schemeClr val="tx2"/>
                </a:solidFill>
              </a:defRPr>
            </a:lvl5pPr>
          </a:lstStyle>
          <a:p>
            <a:pPr lvl="0"/>
            <a:r>
              <a:rPr lang="en-US" dirty="0"/>
              <a:t>No.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a16="http://schemas.microsoft.com/office/drawing/2014/main" id="{21602FA8-364E-4F6E-B151-E5C05045C92C}"/>
              </a:ext>
            </a:extLst>
          </p:cNvPr>
          <p:cNvSpPr>
            <a:spLocks noGrp="1"/>
          </p:cNvSpPr>
          <p:nvPr>
            <p:ph sz="quarter" idx="16" hasCustomPrompt="1"/>
          </p:nvPr>
        </p:nvSpPr>
        <p:spPr>
          <a:xfrm>
            <a:off x="3838899" y="3489688"/>
            <a:ext cx="3178409" cy="3766136"/>
          </a:xfrm>
          <a:prstGeom prst="rect">
            <a:avLst/>
          </a:prstGeom>
          <a:solidFill>
            <a:schemeClr val="bg2">
              <a:alpha val="10000"/>
            </a:schemeClr>
          </a:solidFill>
          <a:ln w="3175">
            <a:solidFill>
              <a:schemeClr val="bg2"/>
            </a:solidFill>
          </a:ln>
        </p:spPr>
        <p:txBody>
          <a:bodyPr lIns="108000" tIns="108000" rIns="108000" bIns="108000">
            <a:noAutofit/>
          </a:bodyPr>
          <a:lstStyle>
            <a:lvl1pPr marL="0" indent="0">
              <a:buNone/>
              <a:defRPr sz="1488" b="1">
                <a:solidFill>
                  <a:schemeClr val="bg2"/>
                </a:solidFill>
                <a:latin typeface="+mj-lt"/>
                <a:cs typeface="+mj-cs"/>
              </a:defRPr>
            </a:lvl1pPr>
            <a:lvl2pPr>
              <a:spcBef>
                <a:spcPts val="0"/>
              </a:spcBef>
              <a:defRPr sz="1116">
                <a:solidFill>
                  <a:schemeClr val="tx2"/>
                </a:solidFill>
              </a:defRPr>
            </a:lvl2pPr>
            <a:lvl3pPr>
              <a:defRPr sz="1116">
                <a:solidFill>
                  <a:schemeClr val="bg2"/>
                </a:solidFill>
              </a:defRPr>
            </a:lvl3pPr>
            <a:lvl4pPr>
              <a:defRPr sz="992">
                <a:solidFill>
                  <a:schemeClr val="tx2"/>
                </a:solidFill>
              </a:defRPr>
            </a:lvl4pPr>
            <a:lvl5pPr>
              <a:spcBef>
                <a:spcPts val="186"/>
              </a:spcBef>
              <a:spcAft>
                <a:spcPts val="186"/>
              </a:spcAft>
              <a:defRPr sz="992">
                <a:solidFill>
                  <a:schemeClr val="tx2"/>
                </a:solidFill>
              </a:defRPr>
            </a:lvl5pPr>
          </a:lstStyle>
          <a:p>
            <a:pPr lvl="0"/>
            <a:r>
              <a:rPr lang="en-US" dirty="0"/>
              <a:t>No.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8C145442-D384-4333-A871-5BAF4F5F7F49}"/>
              </a:ext>
            </a:extLst>
          </p:cNvPr>
          <p:cNvSpPr>
            <a:spLocks noGrp="1"/>
          </p:cNvSpPr>
          <p:nvPr>
            <p:ph type="sldNum" sz="quarter" idx="17"/>
          </p:nvPr>
        </p:nvSpPr>
        <p:spPr/>
        <p:txBody>
          <a:bodyPr/>
          <a:lstStyle/>
          <a:p>
            <a:fld id="{4289D88F-65FE-412E-8970-AC53513EB290}" type="slidenum">
              <a:rPr lang="en-GB" smtClean="0"/>
              <a:pPr/>
              <a:t>‹#›</a:t>
            </a:fld>
            <a:endParaRPr lang="en-GB"/>
          </a:p>
        </p:txBody>
      </p:sp>
    </p:spTree>
    <p:extLst>
      <p:ext uri="{BB962C8B-B14F-4D97-AF65-F5344CB8AC3E}">
        <p14:creationId xmlns:p14="http://schemas.microsoft.com/office/powerpoint/2010/main" val="28195751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mage">
    <p:bg>
      <p:bgPr>
        <a:solidFill>
          <a:schemeClr val="bg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DDDF885-B695-4CE6-9F86-1D9FAB310CE3}"/>
              </a:ext>
            </a:extLst>
          </p:cNvPr>
          <p:cNvSpPr>
            <a:spLocks noGrp="1"/>
          </p:cNvSpPr>
          <p:nvPr>
            <p:ph type="pic" idx="13"/>
          </p:nvPr>
        </p:nvSpPr>
        <p:spPr>
          <a:xfrm>
            <a:off x="-325" y="-1"/>
            <a:ext cx="7560000" cy="10691813"/>
          </a:xfrm>
          <a:custGeom>
            <a:avLst/>
            <a:gdLst>
              <a:gd name="connsiteX0" fmla="*/ 7556575 w 7560000"/>
              <a:gd name="connsiteY0" fmla="*/ 7641872 h 10691813"/>
              <a:gd name="connsiteX1" fmla="*/ 6234402 w 7560000"/>
              <a:gd name="connsiteY1" fmla="*/ 10682481 h 10691813"/>
              <a:gd name="connsiteX2" fmla="*/ 7549046 w 7560000"/>
              <a:gd name="connsiteY2" fmla="*/ 10682481 h 10691813"/>
              <a:gd name="connsiteX3" fmla="*/ 0 w 7560000"/>
              <a:gd name="connsiteY3" fmla="*/ 0 h 10691813"/>
              <a:gd name="connsiteX4" fmla="*/ 7560000 w 7560000"/>
              <a:gd name="connsiteY4" fmla="*/ 0 h 10691813"/>
              <a:gd name="connsiteX5" fmla="*/ 7560000 w 7560000"/>
              <a:gd name="connsiteY5" fmla="*/ 3824479 h 10691813"/>
              <a:gd name="connsiteX6" fmla="*/ 7560000 w 7560000"/>
              <a:gd name="connsiteY6" fmla="*/ 7448552 h 10691813"/>
              <a:gd name="connsiteX7" fmla="*/ 7560000 w 7560000"/>
              <a:gd name="connsiteY7" fmla="*/ 10691813 h 10691813"/>
              <a:gd name="connsiteX8" fmla="*/ 325 w 7560000"/>
              <a:gd name="connsiteY8" fmla="*/ 10691813 h 10691813"/>
              <a:gd name="connsiteX9" fmla="*/ 325 w 7560000"/>
              <a:gd name="connsiteY9" fmla="*/ 7448552 h 10691813"/>
              <a:gd name="connsiteX10" fmla="*/ 0 w 7560000"/>
              <a:gd name="connsiteY10" fmla="*/ 744855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60000" h="10691813">
                <a:moveTo>
                  <a:pt x="7556575" y="7641872"/>
                </a:moveTo>
                <a:lnTo>
                  <a:pt x="6234402" y="10682481"/>
                </a:lnTo>
                <a:lnTo>
                  <a:pt x="7549046" y="10682481"/>
                </a:lnTo>
                <a:close/>
                <a:moveTo>
                  <a:pt x="0" y="0"/>
                </a:moveTo>
                <a:lnTo>
                  <a:pt x="7560000" y="0"/>
                </a:lnTo>
                <a:lnTo>
                  <a:pt x="7560000" y="3824479"/>
                </a:lnTo>
                <a:lnTo>
                  <a:pt x="7560000" y="7448552"/>
                </a:lnTo>
                <a:lnTo>
                  <a:pt x="7560000" y="10691813"/>
                </a:lnTo>
                <a:lnTo>
                  <a:pt x="325" y="10691813"/>
                </a:lnTo>
                <a:lnTo>
                  <a:pt x="325" y="7448552"/>
                </a:lnTo>
                <a:lnTo>
                  <a:pt x="0" y="7448552"/>
                </a:lnTo>
                <a:close/>
              </a:path>
            </a:pathLst>
          </a:custGeom>
          <a:solidFill>
            <a:schemeClr val="tx2"/>
          </a:solidFill>
        </p:spPr>
        <p:txBody>
          <a:bodyPr wrap="square" lIns="91439" tIns="45719" rIns="91439" bIns="45719" anchor="t">
            <a:noAutofit/>
          </a:bodyPr>
          <a:lstStyle>
            <a:lvl1pPr marL="0" indent="0">
              <a:lnSpc>
                <a:spcPct val="100000"/>
              </a:lnSpc>
              <a:buNone/>
              <a:defRPr sz="1240"/>
            </a:lvl1pPr>
          </a:lstStyle>
          <a:p>
            <a:endParaRPr/>
          </a:p>
        </p:txBody>
      </p:sp>
      <p:sp>
        <p:nvSpPr>
          <p:cNvPr id="4" name="Title 3">
            <a:extLst>
              <a:ext uri="{FF2B5EF4-FFF2-40B4-BE49-F238E27FC236}">
                <a16:creationId xmlns:a16="http://schemas.microsoft.com/office/drawing/2014/main" id="{93EB86FD-EA33-41BE-9408-5286D1D77F66}"/>
              </a:ext>
            </a:extLst>
          </p:cNvPr>
          <p:cNvSpPr>
            <a:spLocks noGrp="1"/>
          </p:cNvSpPr>
          <p:nvPr>
            <p:ph type="title"/>
          </p:nvPr>
        </p:nvSpPr>
        <p:spPr/>
        <p:txBody>
          <a:body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87B9DEFB-5662-4071-B9CC-82FB72E2DE46}"/>
              </a:ext>
            </a:extLst>
          </p:cNvPr>
          <p:cNvSpPr>
            <a:spLocks noGrp="1"/>
          </p:cNvSpPr>
          <p:nvPr>
            <p:ph type="sldNum" sz="quarter" idx="14"/>
          </p:nvPr>
        </p:nvSpPr>
        <p:spPr/>
        <p:txBody>
          <a:bodyPr/>
          <a:lstStyle/>
          <a:p>
            <a:fld id="{4289D88F-65FE-412E-8970-AC53513EB290}" type="slidenum">
              <a:rPr lang="en-GB" smtClean="0"/>
              <a:pPr/>
              <a:t>‹#›</a:t>
            </a:fld>
            <a:endParaRPr lang="en-GB"/>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ur Clients &amp; Contact">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3445E1-7681-8F3C-8A91-906C6897F331}"/>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grpSp>
        <p:nvGrpSpPr>
          <p:cNvPr id="5" name="Group 4">
            <a:extLst>
              <a:ext uri="{FF2B5EF4-FFF2-40B4-BE49-F238E27FC236}">
                <a16:creationId xmlns:a16="http://schemas.microsoft.com/office/drawing/2014/main" id="{3DEC3F1D-9DEF-1BEB-AD10-2BFC70F4BD33}"/>
              </a:ext>
            </a:extLst>
          </p:cNvPr>
          <p:cNvGrpSpPr/>
          <p:nvPr userDrawn="1"/>
        </p:nvGrpSpPr>
        <p:grpSpPr>
          <a:xfrm>
            <a:off x="3072582" y="1895614"/>
            <a:ext cx="2868292" cy="6000223"/>
            <a:chOff x="4397829" y="2266075"/>
            <a:chExt cx="2868292" cy="6000223"/>
          </a:xfrm>
        </p:grpSpPr>
        <p:sp>
          <p:nvSpPr>
            <p:cNvPr id="6" name="Google Shape;445;p2">
              <a:extLst>
                <a:ext uri="{FF2B5EF4-FFF2-40B4-BE49-F238E27FC236}">
                  <a16:creationId xmlns:a16="http://schemas.microsoft.com/office/drawing/2014/main" id="{A4772F4B-EAE3-7B8E-5F4C-FFAD8311B496}"/>
                </a:ext>
              </a:extLst>
            </p:cNvPr>
            <p:cNvSpPr/>
            <p:nvPr/>
          </p:nvSpPr>
          <p:spPr>
            <a:xfrm>
              <a:off x="4400324" y="2266075"/>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7" name="Google Shape;446;p2">
              <a:extLst>
                <a:ext uri="{FF2B5EF4-FFF2-40B4-BE49-F238E27FC236}">
                  <a16:creationId xmlns:a16="http://schemas.microsoft.com/office/drawing/2014/main" id="{C1B7EA2A-14EC-BE40-B6D3-9A489D79C15D}"/>
                </a:ext>
              </a:extLst>
            </p:cNvPr>
            <p:cNvSpPr/>
            <p:nvPr/>
          </p:nvSpPr>
          <p:spPr>
            <a:xfrm>
              <a:off x="5438818" y="2266075"/>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8" name="Google Shape;447;p2">
              <a:extLst>
                <a:ext uri="{FF2B5EF4-FFF2-40B4-BE49-F238E27FC236}">
                  <a16:creationId xmlns:a16="http://schemas.microsoft.com/office/drawing/2014/main" id="{2AF837BB-9968-971E-8DBB-4E71BC636B85}"/>
                </a:ext>
              </a:extLst>
            </p:cNvPr>
            <p:cNvSpPr/>
            <p:nvPr/>
          </p:nvSpPr>
          <p:spPr>
            <a:xfrm>
              <a:off x="6477312" y="2266075"/>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12" name="Google Shape;448;p2">
              <a:extLst>
                <a:ext uri="{FF2B5EF4-FFF2-40B4-BE49-F238E27FC236}">
                  <a16:creationId xmlns:a16="http://schemas.microsoft.com/office/drawing/2014/main" id="{83CCAE23-2461-CABF-0E8A-FA105DE1B31D}"/>
                </a:ext>
              </a:extLst>
            </p:cNvPr>
            <p:cNvSpPr/>
            <p:nvPr/>
          </p:nvSpPr>
          <p:spPr>
            <a:xfrm>
              <a:off x="5475546" y="7474467"/>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13" name="Google Shape;449;p2">
              <a:extLst>
                <a:ext uri="{FF2B5EF4-FFF2-40B4-BE49-F238E27FC236}">
                  <a16:creationId xmlns:a16="http://schemas.microsoft.com/office/drawing/2014/main" id="{53A77DFA-D004-E5BB-EE97-53A9AAD2F2D5}"/>
                </a:ext>
              </a:extLst>
            </p:cNvPr>
            <p:cNvSpPr/>
            <p:nvPr/>
          </p:nvSpPr>
          <p:spPr>
            <a:xfrm>
              <a:off x="4400324" y="3314412"/>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14" name="Google Shape;450;p2">
              <a:extLst>
                <a:ext uri="{FF2B5EF4-FFF2-40B4-BE49-F238E27FC236}">
                  <a16:creationId xmlns:a16="http://schemas.microsoft.com/office/drawing/2014/main" id="{7FA066AE-E8EC-0A63-6799-0D1A3F733D97}"/>
                </a:ext>
              </a:extLst>
            </p:cNvPr>
            <p:cNvSpPr/>
            <p:nvPr/>
          </p:nvSpPr>
          <p:spPr>
            <a:xfrm>
              <a:off x="5438818" y="3314412"/>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15" name="Google Shape;451;p2">
              <a:extLst>
                <a:ext uri="{FF2B5EF4-FFF2-40B4-BE49-F238E27FC236}">
                  <a16:creationId xmlns:a16="http://schemas.microsoft.com/office/drawing/2014/main" id="{BC86A795-0903-A429-292D-AEBA079A7444}"/>
                </a:ext>
              </a:extLst>
            </p:cNvPr>
            <p:cNvSpPr/>
            <p:nvPr/>
          </p:nvSpPr>
          <p:spPr>
            <a:xfrm>
              <a:off x="6477312" y="3314412"/>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16" name="Google Shape;452;p2">
              <a:extLst>
                <a:ext uri="{FF2B5EF4-FFF2-40B4-BE49-F238E27FC236}">
                  <a16:creationId xmlns:a16="http://schemas.microsoft.com/office/drawing/2014/main" id="{7D1A4597-954C-63F0-C209-23359908A61B}"/>
                </a:ext>
              </a:extLst>
            </p:cNvPr>
            <p:cNvSpPr/>
            <p:nvPr/>
          </p:nvSpPr>
          <p:spPr>
            <a:xfrm>
              <a:off x="6465641" y="7448965"/>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17" name="Google Shape;453;p2">
              <a:extLst>
                <a:ext uri="{FF2B5EF4-FFF2-40B4-BE49-F238E27FC236}">
                  <a16:creationId xmlns:a16="http://schemas.microsoft.com/office/drawing/2014/main" id="{11D5E181-9C61-577D-EC74-3CD2210BB319}"/>
                </a:ext>
              </a:extLst>
            </p:cNvPr>
            <p:cNvSpPr/>
            <p:nvPr/>
          </p:nvSpPr>
          <p:spPr>
            <a:xfrm>
              <a:off x="4400324" y="4362749"/>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18" name="Google Shape;454;p2">
              <a:extLst>
                <a:ext uri="{FF2B5EF4-FFF2-40B4-BE49-F238E27FC236}">
                  <a16:creationId xmlns:a16="http://schemas.microsoft.com/office/drawing/2014/main" id="{F6C4089F-EBB7-E867-B7F1-8CD341217B8E}"/>
                </a:ext>
              </a:extLst>
            </p:cNvPr>
            <p:cNvSpPr/>
            <p:nvPr/>
          </p:nvSpPr>
          <p:spPr>
            <a:xfrm>
              <a:off x="5438818" y="4362749"/>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19" name="Google Shape;455;p2">
              <a:extLst>
                <a:ext uri="{FF2B5EF4-FFF2-40B4-BE49-F238E27FC236}">
                  <a16:creationId xmlns:a16="http://schemas.microsoft.com/office/drawing/2014/main" id="{37A8B80F-A3E5-AF52-88CA-CFBCFB8EDE3F}"/>
                </a:ext>
              </a:extLst>
            </p:cNvPr>
            <p:cNvSpPr/>
            <p:nvPr/>
          </p:nvSpPr>
          <p:spPr>
            <a:xfrm>
              <a:off x="6477312" y="4362749"/>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20" name="Google Shape;456;p2">
              <a:extLst>
                <a:ext uri="{FF2B5EF4-FFF2-40B4-BE49-F238E27FC236}">
                  <a16:creationId xmlns:a16="http://schemas.microsoft.com/office/drawing/2014/main" id="{85C3F94B-3923-C659-B372-42694BB019D5}"/>
                </a:ext>
              </a:extLst>
            </p:cNvPr>
            <p:cNvSpPr/>
            <p:nvPr/>
          </p:nvSpPr>
          <p:spPr>
            <a:xfrm>
              <a:off x="4397829" y="7477489"/>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21" name="Google Shape;457;p2">
              <a:extLst>
                <a:ext uri="{FF2B5EF4-FFF2-40B4-BE49-F238E27FC236}">
                  <a16:creationId xmlns:a16="http://schemas.microsoft.com/office/drawing/2014/main" id="{E6C5AB4D-D4B2-9059-81E5-50472306FBB4}"/>
                </a:ext>
              </a:extLst>
            </p:cNvPr>
            <p:cNvSpPr/>
            <p:nvPr/>
          </p:nvSpPr>
          <p:spPr>
            <a:xfrm>
              <a:off x="4400324" y="5411086"/>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22" name="Google Shape;458;p2">
              <a:extLst>
                <a:ext uri="{FF2B5EF4-FFF2-40B4-BE49-F238E27FC236}">
                  <a16:creationId xmlns:a16="http://schemas.microsoft.com/office/drawing/2014/main" id="{2272842F-D74D-D75A-6600-B947530A497B}"/>
                </a:ext>
              </a:extLst>
            </p:cNvPr>
            <p:cNvSpPr/>
            <p:nvPr/>
          </p:nvSpPr>
          <p:spPr>
            <a:xfrm>
              <a:off x="5438818" y="5411086"/>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23" name="Google Shape;459;p2">
              <a:extLst>
                <a:ext uri="{FF2B5EF4-FFF2-40B4-BE49-F238E27FC236}">
                  <a16:creationId xmlns:a16="http://schemas.microsoft.com/office/drawing/2014/main" id="{3D599535-41D2-F52A-1C7A-986991A0C3B5}"/>
                </a:ext>
              </a:extLst>
            </p:cNvPr>
            <p:cNvSpPr/>
            <p:nvPr/>
          </p:nvSpPr>
          <p:spPr>
            <a:xfrm>
              <a:off x="6477312" y="5411086"/>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24" name="Google Shape;461;p2">
              <a:extLst>
                <a:ext uri="{FF2B5EF4-FFF2-40B4-BE49-F238E27FC236}">
                  <a16:creationId xmlns:a16="http://schemas.microsoft.com/office/drawing/2014/main" id="{D714A15D-12A6-7EF7-5ECA-7D74E175951F}"/>
                </a:ext>
              </a:extLst>
            </p:cNvPr>
            <p:cNvSpPr/>
            <p:nvPr/>
          </p:nvSpPr>
          <p:spPr>
            <a:xfrm>
              <a:off x="4400324" y="6459423"/>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25" name="Google Shape;462;p2">
              <a:extLst>
                <a:ext uri="{FF2B5EF4-FFF2-40B4-BE49-F238E27FC236}">
                  <a16:creationId xmlns:a16="http://schemas.microsoft.com/office/drawing/2014/main" id="{F812EBC1-0CD2-E84C-6C97-978B3E024A6D}"/>
                </a:ext>
              </a:extLst>
            </p:cNvPr>
            <p:cNvSpPr/>
            <p:nvPr/>
          </p:nvSpPr>
          <p:spPr>
            <a:xfrm>
              <a:off x="5438818" y="6459423"/>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sp>
          <p:nvSpPr>
            <p:cNvPr id="26" name="Google Shape;463;p2">
              <a:extLst>
                <a:ext uri="{FF2B5EF4-FFF2-40B4-BE49-F238E27FC236}">
                  <a16:creationId xmlns:a16="http://schemas.microsoft.com/office/drawing/2014/main" id="{36B98A8B-3467-D8D1-D655-3119899D7647}"/>
                </a:ext>
              </a:extLst>
            </p:cNvPr>
            <p:cNvSpPr/>
            <p:nvPr/>
          </p:nvSpPr>
          <p:spPr>
            <a:xfrm>
              <a:off x="6477312" y="6459423"/>
              <a:ext cx="788809" cy="788809"/>
            </a:xfrm>
            <a:prstGeom prst="ellipse">
              <a:avLst/>
            </a:prstGeom>
            <a:solidFill>
              <a:schemeClr val="lt1"/>
            </a:solidFill>
            <a:ln>
              <a:noFill/>
            </a:ln>
          </p:spPr>
          <p:txBody>
            <a:bodyPr spcFirstLastPara="1" wrap="square" lIns="108000" tIns="108000" rIns="108000" bIns="108000" anchor="t" anchorCtr="0">
              <a:noAutofit/>
            </a:bodyPr>
            <a:lstStyle/>
            <a:p>
              <a:pPr marL="0" marR="0" lvl="0" indent="0" algn="l" rtl="0">
                <a:spcBef>
                  <a:spcPts val="0"/>
                </a:spcBef>
                <a:spcAft>
                  <a:spcPts val="0"/>
                </a:spcAft>
                <a:buNone/>
              </a:pPr>
              <a:endParaRPr sz="1400" b="1">
                <a:solidFill>
                  <a:schemeClr val="lt1"/>
                </a:solidFill>
                <a:latin typeface="Helvetica Neue"/>
                <a:ea typeface="Helvetica Neue"/>
                <a:cs typeface="Helvetica Neue"/>
                <a:sym typeface="Helvetica Neue"/>
              </a:endParaRPr>
            </a:p>
          </p:txBody>
        </p:sp>
        <p:pic>
          <p:nvPicPr>
            <p:cNvPr id="27" name="Google Shape;465;p2">
              <a:extLst>
                <a:ext uri="{FF2B5EF4-FFF2-40B4-BE49-F238E27FC236}">
                  <a16:creationId xmlns:a16="http://schemas.microsoft.com/office/drawing/2014/main" id="{949E45EF-145E-261B-D79A-390DE379036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08353" y="2480479"/>
              <a:ext cx="372750" cy="360000"/>
            </a:xfrm>
            <a:prstGeom prst="rect">
              <a:avLst/>
            </a:prstGeom>
            <a:noFill/>
            <a:ln>
              <a:noFill/>
            </a:ln>
          </p:spPr>
        </p:pic>
        <p:pic>
          <p:nvPicPr>
            <p:cNvPr id="28" name="Google Shape;466;p2">
              <a:extLst>
                <a:ext uri="{FF2B5EF4-FFF2-40B4-BE49-F238E27FC236}">
                  <a16:creationId xmlns:a16="http://schemas.microsoft.com/office/drawing/2014/main" id="{5474557A-3E55-E619-AE67-5D8F5FCD743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17222" y="2573151"/>
              <a:ext cx="432000" cy="174657"/>
            </a:xfrm>
            <a:prstGeom prst="rect">
              <a:avLst/>
            </a:prstGeom>
            <a:noFill/>
            <a:ln>
              <a:noFill/>
            </a:ln>
          </p:spPr>
        </p:pic>
        <p:pic>
          <p:nvPicPr>
            <p:cNvPr id="29" name="Google Shape;467;p2">
              <a:extLst>
                <a:ext uri="{FF2B5EF4-FFF2-40B4-BE49-F238E27FC236}">
                  <a16:creationId xmlns:a16="http://schemas.microsoft.com/office/drawing/2014/main" id="{631ABA43-2900-A6F9-6ABD-151E79C0B838}"/>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31716" y="2480479"/>
              <a:ext cx="480000" cy="360000"/>
            </a:xfrm>
            <a:prstGeom prst="rect">
              <a:avLst/>
            </a:prstGeom>
            <a:noFill/>
            <a:ln>
              <a:noFill/>
            </a:ln>
          </p:spPr>
        </p:pic>
        <p:pic>
          <p:nvPicPr>
            <p:cNvPr id="30" name="Google Shape;468;p2" descr="Sainsbury&amp;#39;s">
              <a:extLst>
                <a:ext uri="{FF2B5EF4-FFF2-40B4-BE49-F238E27FC236}">
                  <a16:creationId xmlns:a16="http://schemas.microsoft.com/office/drawing/2014/main" id="{C510F11F-06F0-5DA1-A7F6-415F2794317E}"/>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75976" y="5805490"/>
              <a:ext cx="576000" cy="112474"/>
            </a:xfrm>
            <a:prstGeom prst="rect">
              <a:avLst/>
            </a:prstGeom>
            <a:noFill/>
            <a:ln>
              <a:noFill/>
            </a:ln>
          </p:spPr>
        </p:pic>
        <p:pic>
          <p:nvPicPr>
            <p:cNvPr id="31" name="Google Shape;469;p2">
              <a:extLst>
                <a:ext uri="{FF2B5EF4-FFF2-40B4-BE49-F238E27FC236}">
                  <a16:creationId xmlns:a16="http://schemas.microsoft.com/office/drawing/2014/main" id="{ECB98C97-07C6-DECF-7666-43D5CE685EF6}"/>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88728" y="3628133"/>
              <a:ext cx="612000" cy="161367"/>
            </a:xfrm>
            <a:prstGeom prst="rect">
              <a:avLst/>
            </a:prstGeom>
            <a:noFill/>
            <a:ln>
              <a:noFill/>
            </a:ln>
          </p:spPr>
        </p:pic>
        <p:pic>
          <p:nvPicPr>
            <p:cNvPr id="32" name="Google Shape;470;p2">
              <a:extLst>
                <a:ext uri="{FF2B5EF4-FFF2-40B4-BE49-F238E27FC236}">
                  <a16:creationId xmlns:a16="http://schemas.microsoft.com/office/drawing/2014/main" id="{CC7A4F86-FBEF-313C-F306-E249C6F040B2}"/>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527222" y="3649529"/>
              <a:ext cx="612000" cy="118575"/>
            </a:xfrm>
            <a:prstGeom prst="rect">
              <a:avLst/>
            </a:prstGeom>
            <a:noFill/>
            <a:ln>
              <a:noFill/>
            </a:ln>
          </p:spPr>
        </p:pic>
        <p:pic>
          <p:nvPicPr>
            <p:cNvPr id="33" name="Google Shape;471;p2" descr="Success Stories — Tropulence">
              <a:extLst>
                <a:ext uri="{FF2B5EF4-FFF2-40B4-BE49-F238E27FC236}">
                  <a16:creationId xmlns:a16="http://schemas.microsoft.com/office/drawing/2014/main" id="{549DCCB6-64E9-D29E-C31D-CBA038736D4C}"/>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637716" y="3542091"/>
              <a:ext cx="468000" cy="333450"/>
            </a:xfrm>
            <a:prstGeom prst="rect">
              <a:avLst/>
            </a:prstGeom>
            <a:noFill/>
            <a:ln>
              <a:noFill/>
            </a:ln>
          </p:spPr>
        </p:pic>
        <p:pic>
          <p:nvPicPr>
            <p:cNvPr id="34" name="Google Shape;472;p2" descr="Which? logo transparent PNG - StickPNG">
              <a:extLst>
                <a:ext uri="{FF2B5EF4-FFF2-40B4-BE49-F238E27FC236}">
                  <a16:creationId xmlns:a16="http://schemas.microsoft.com/office/drawing/2014/main" id="{C9FDD836-B9BC-B694-23C5-FE560497D3B0}"/>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626045" y="7638229"/>
              <a:ext cx="468000" cy="410280"/>
            </a:xfrm>
            <a:prstGeom prst="rect">
              <a:avLst/>
            </a:prstGeom>
            <a:noFill/>
            <a:ln>
              <a:noFill/>
            </a:ln>
          </p:spPr>
        </p:pic>
        <p:pic>
          <p:nvPicPr>
            <p:cNvPr id="35" name="Google Shape;473;p2">
              <a:extLst>
                <a:ext uri="{FF2B5EF4-FFF2-40B4-BE49-F238E27FC236}">
                  <a16:creationId xmlns:a16="http://schemas.microsoft.com/office/drawing/2014/main" id="{71A54945-31AA-B1A7-7957-502EA0523523}"/>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506728" y="4699569"/>
              <a:ext cx="576000" cy="127680"/>
            </a:xfrm>
            <a:prstGeom prst="rect">
              <a:avLst/>
            </a:prstGeom>
            <a:noFill/>
            <a:ln>
              <a:noFill/>
            </a:ln>
          </p:spPr>
        </p:pic>
        <p:pic>
          <p:nvPicPr>
            <p:cNvPr id="36" name="Google Shape;474;p2" descr="BT logo.png">
              <a:extLst>
                <a:ext uri="{FF2B5EF4-FFF2-40B4-BE49-F238E27FC236}">
                  <a16:creationId xmlns:a16="http://schemas.microsoft.com/office/drawing/2014/main" id="{BECF767A-9DD5-96AA-E5CD-E5031ACD41EA}"/>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563222" y="4618580"/>
              <a:ext cx="540000" cy="277146"/>
            </a:xfrm>
            <a:prstGeom prst="rect">
              <a:avLst/>
            </a:prstGeom>
            <a:noFill/>
            <a:ln>
              <a:noFill/>
            </a:ln>
          </p:spPr>
        </p:pic>
        <p:pic>
          <p:nvPicPr>
            <p:cNvPr id="37" name="Google Shape;475;p2">
              <a:extLst>
                <a:ext uri="{FF2B5EF4-FFF2-40B4-BE49-F238E27FC236}">
                  <a16:creationId xmlns:a16="http://schemas.microsoft.com/office/drawing/2014/main" id="{9D5C71D8-D7B5-6BAF-8122-9E7780BEFD9E}"/>
                </a:ext>
              </a:extLst>
            </p:cNvPr>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6691716" y="4577153"/>
              <a:ext cx="360000" cy="360000"/>
            </a:xfrm>
            <a:prstGeom prst="rect">
              <a:avLst/>
            </a:prstGeom>
            <a:noFill/>
            <a:ln>
              <a:noFill/>
            </a:ln>
          </p:spPr>
        </p:pic>
        <p:pic>
          <p:nvPicPr>
            <p:cNvPr id="38" name="Google Shape;476;p2">
              <a:extLst>
                <a:ext uri="{FF2B5EF4-FFF2-40B4-BE49-F238E27FC236}">
                  <a16:creationId xmlns:a16="http://schemas.microsoft.com/office/drawing/2014/main" id="{BC8D51E0-D3BA-9010-03F9-1B9223BC161D}"/>
                </a:ext>
              </a:extLst>
            </p:cNvPr>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544079" y="6766681"/>
              <a:ext cx="576000" cy="155025"/>
            </a:xfrm>
            <a:prstGeom prst="rect">
              <a:avLst/>
            </a:prstGeom>
            <a:noFill/>
            <a:ln>
              <a:noFill/>
            </a:ln>
          </p:spPr>
        </p:pic>
        <p:pic>
          <p:nvPicPr>
            <p:cNvPr id="39" name="Google Shape;477;p2" descr="Barclays Logo, history, meaning, symbol, PNG">
              <a:extLst>
                <a:ext uri="{FF2B5EF4-FFF2-40B4-BE49-F238E27FC236}">
                  <a16:creationId xmlns:a16="http://schemas.microsoft.com/office/drawing/2014/main" id="{17680422-5CB2-0B63-D87D-FF1FFC7809F0}"/>
                </a:ext>
              </a:extLst>
            </p:cNvPr>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4560728" y="5673865"/>
              <a:ext cx="468000" cy="263250"/>
            </a:xfrm>
            <a:prstGeom prst="rect">
              <a:avLst/>
            </a:prstGeom>
            <a:noFill/>
            <a:ln>
              <a:noFill/>
            </a:ln>
          </p:spPr>
        </p:pic>
        <p:pic>
          <p:nvPicPr>
            <p:cNvPr id="40" name="Google Shape;478;p2">
              <a:extLst>
                <a:ext uri="{FF2B5EF4-FFF2-40B4-BE49-F238E27FC236}">
                  <a16:creationId xmlns:a16="http://schemas.microsoft.com/office/drawing/2014/main" id="{A99C4DA9-1291-F7FD-373B-D43A4382D304}"/>
                </a:ext>
              </a:extLst>
            </p:cNvPr>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5634620" y="5651325"/>
              <a:ext cx="397204" cy="308330"/>
            </a:xfrm>
            <a:prstGeom prst="rect">
              <a:avLst/>
            </a:prstGeom>
            <a:noFill/>
            <a:ln>
              <a:noFill/>
            </a:ln>
          </p:spPr>
        </p:pic>
        <p:pic>
          <p:nvPicPr>
            <p:cNvPr id="41" name="Google Shape;481;p2" descr="Renault Logo Vector (.EPS) Free Download">
              <a:extLst>
                <a:ext uri="{FF2B5EF4-FFF2-40B4-BE49-F238E27FC236}">
                  <a16:creationId xmlns:a16="http://schemas.microsoft.com/office/drawing/2014/main" id="{435EA608-BB42-10E5-CE18-1762B48C2093}"/>
                </a:ext>
              </a:extLst>
            </p:cNvPr>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4583424" y="6662949"/>
              <a:ext cx="422609" cy="381757"/>
            </a:xfrm>
            <a:prstGeom prst="rect">
              <a:avLst/>
            </a:prstGeom>
            <a:noFill/>
            <a:ln>
              <a:noFill/>
            </a:ln>
          </p:spPr>
        </p:pic>
        <p:pic>
          <p:nvPicPr>
            <p:cNvPr id="42" name="Picture 2" descr="Toyota Logo History: Toyota Symbol Meaning And Evolution">
              <a:extLst>
                <a:ext uri="{FF2B5EF4-FFF2-40B4-BE49-F238E27FC236}">
                  <a16:creationId xmlns:a16="http://schemas.microsoft.com/office/drawing/2014/main" id="{EFCCFD75-E29F-F69C-FA00-1697A394F0F7}"/>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t="31923" b="32306"/>
            <a:stretch/>
          </p:blipFill>
          <p:spPr bwMode="auto">
            <a:xfrm>
              <a:off x="6506144" y="6789155"/>
              <a:ext cx="693168" cy="1556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JPMorgan (Chase) logo and symbol, meaning, history, PNG">
              <a:extLst>
                <a:ext uri="{FF2B5EF4-FFF2-40B4-BE49-F238E27FC236}">
                  <a16:creationId xmlns:a16="http://schemas.microsoft.com/office/drawing/2014/main" id="{30B1C559-A126-9923-AA00-2E1A9E9E4FEF}"/>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445129" y="7688622"/>
              <a:ext cx="714906" cy="40219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The Guardian Logo and symbol, meaning, history, PNG">
              <a:extLst>
                <a:ext uri="{FF2B5EF4-FFF2-40B4-BE49-F238E27FC236}">
                  <a16:creationId xmlns:a16="http://schemas.microsoft.com/office/drawing/2014/main" id="{7A54E43D-84D8-DD4F-A9FD-A4CD1611DD08}"/>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5513165" y="7705366"/>
              <a:ext cx="714462" cy="2614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44">
            <a:extLst>
              <a:ext uri="{FF2B5EF4-FFF2-40B4-BE49-F238E27FC236}">
                <a16:creationId xmlns:a16="http://schemas.microsoft.com/office/drawing/2014/main" id="{5C6C3E61-3736-908E-033D-EF9619BB5758}"/>
              </a:ext>
            </a:extLst>
          </p:cNvPr>
          <p:cNvSpPr/>
          <p:nvPr userDrawn="1"/>
        </p:nvSpPr>
        <p:spPr>
          <a:xfrm>
            <a:off x="4400324" y="8682623"/>
            <a:ext cx="2798988" cy="553998"/>
          </a:xfrm>
          <a:prstGeom prst="rect">
            <a:avLst/>
          </a:prstGeom>
        </p:spPr>
        <p:txBody>
          <a:bodyPr wrap="square" lIns="0" tIns="0" rIns="0" bIns="0">
            <a:spAutoFit/>
          </a:bodyPr>
          <a:lstStyle/>
          <a:p>
            <a:pPr marL="0" lvl="1" defTabSz="255946">
              <a:spcBef>
                <a:spcPts val="400"/>
              </a:spcBef>
              <a:buSzPct val="75000"/>
            </a:pPr>
            <a:br>
              <a:rPr lang="en-GB" sz="1200" kern="0" dirty="0">
                <a:solidFill>
                  <a:schemeClr val="tx2"/>
                </a:solidFill>
                <a:sym typeface="Helvetica Light"/>
              </a:rPr>
            </a:br>
            <a:r>
              <a:rPr lang="en-GB" sz="1200" kern="0" dirty="0">
                <a:solidFill>
                  <a:schemeClr val="tx2"/>
                </a:solidFill>
                <a:sym typeface="Helvetica Light"/>
              </a:rPr>
              <a:t>Tel: </a:t>
            </a:r>
            <a:r>
              <a:rPr lang="en-GB" sz="1200" kern="0" dirty="0">
                <a:solidFill>
                  <a:schemeClr val="tx2"/>
                </a:solidFill>
              </a:rPr>
              <a:t>+44 (0) 2030265084 </a:t>
            </a:r>
            <a:br>
              <a:rPr lang="en-GB" sz="1200" kern="0" dirty="0">
                <a:solidFill>
                  <a:schemeClr val="tx2"/>
                </a:solidFill>
                <a:sym typeface="Helvetica Light"/>
              </a:rPr>
            </a:br>
            <a:r>
              <a:rPr lang="en-GB" sz="1200" kern="0" dirty="0">
                <a:solidFill>
                  <a:schemeClr val="tx2"/>
                </a:solidFill>
                <a:sym typeface="Helvetica Light"/>
              </a:rPr>
              <a:t>Email: info@ctrl-shift.co.uk </a:t>
            </a:r>
          </a:p>
        </p:txBody>
      </p:sp>
      <p:sp>
        <p:nvSpPr>
          <p:cNvPr id="46" name="Content Placeholder 5">
            <a:extLst>
              <a:ext uri="{FF2B5EF4-FFF2-40B4-BE49-F238E27FC236}">
                <a16:creationId xmlns:a16="http://schemas.microsoft.com/office/drawing/2014/main" id="{172F8D5A-46AA-841F-7CBE-A1E9FD8D9A05}"/>
              </a:ext>
            </a:extLst>
          </p:cNvPr>
          <p:cNvSpPr>
            <a:spLocks noGrp="1"/>
          </p:cNvSpPr>
          <p:nvPr>
            <p:ph sz="quarter" idx="12"/>
          </p:nvPr>
        </p:nvSpPr>
        <p:spPr>
          <a:xfrm>
            <a:off x="719138" y="5308599"/>
            <a:ext cx="2951162" cy="4302125"/>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 </a:t>
            </a:r>
          </a:p>
          <a:p>
            <a:pPr lvl="6"/>
            <a:r>
              <a:rPr lang="en-US" dirty="0"/>
              <a:t>Seventh level</a:t>
            </a:r>
          </a:p>
          <a:p>
            <a:pPr lvl="7"/>
            <a:r>
              <a:rPr lang="en-US" dirty="0"/>
              <a:t>Eighth level</a:t>
            </a:r>
          </a:p>
          <a:p>
            <a:pPr lvl="8"/>
            <a:r>
              <a:rPr lang="en-US" dirty="0"/>
              <a:t>Ninth level</a:t>
            </a:r>
            <a:endParaRPr lang="en-GB" dirty="0"/>
          </a:p>
          <a:p>
            <a:pPr lvl="4"/>
            <a:endParaRPr lang="en-GB" dirty="0"/>
          </a:p>
        </p:txBody>
      </p:sp>
      <p:pic>
        <p:nvPicPr>
          <p:cNvPr id="49" name="CtrlShift logo White no strapline.png" descr="CtrlShift logo White no strapline.png">
            <a:extLst>
              <a:ext uri="{FF2B5EF4-FFF2-40B4-BE49-F238E27FC236}">
                <a16:creationId xmlns:a16="http://schemas.microsoft.com/office/drawing/2014/main" id="{FE668601-F0AF-0B48-2913-EA95679AF01F}"/>
              </a:ext>
            </a:extLst>
          </p:cNvPr>
          <p:cNvPicPr>
            <a:picLocks/>
          </p:cNvPicPr>
          <p:nvPr userDrawn="1"/>
        </p:nvPicPr>
        <p:blipFill>
          <a:blip r:embed="rId20">
            <a:extLst>
              <a:ext uri="{28A0092B-C50C-407E-A947-70E740481C1C}">
                <a14:useLocalDpi xmlns:a14="http://schemas.microsoft.com/office/drawing/2010/main"/>
              </a:ext>
            </a:extLst>
          </a:blip>
          <a:srcRect/>
          <a:stretch>
            <a:fillRect/>
          </a:stretch>
        </p:blipFill>
        <p:spPr>
          <a:xfrm>
            <a:off x="719138" y="10034949"/>
            <a:ext cx="792000" cy="180000"/>
          </a:xfrm>
          <a:prstGeom prst="rect">
            <a:avLst/>
          </a:prstGeom>
          <a:ln w="12700" cap="flat">
            <a:noFill/>
            <a:miter lim="400000"/>
          </a:ln>
          <a:effectLst/>
        </p:spPr>
      </p:pic>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Grey 3">
    <p:bg>
      <p:bgPr>
        <a:solidFill>
          <a:schemeClr val="bg2"/>
        </a:solidFill>
        <a:effectLst/>
      </p:bgPr>
    </p:bg>
    <p:spTree>
      <p:nvGrpSpPr>
        <p:cNvPr id="1" name=""/>
        <p:cNvGrpSpPr/>
        <p:nvPr/>
      </p:nvGrpSpPr>
      <p:grpSpPr>
        <a:xfrm>
          <a:off x="0" y="0"/>
          <a:ext cx="0" cy="0"/>
          <a:chOff x="0" y="0"/>
          <a:chExt cx="0" cy="0"/>
        </a:xfrm>
      </p:grpSpPr>
      <p:pic>
        <p:nvPicPr>
          <p:cNvPr id="10" name="Image" descr="Image">
            <a:extLst>
              <a:ext uri="{FF2B5EF4-FFF2-40B4-BE49-F238E27FC236}">
                <a16:creationId xmlns:a16="http://schemas.microsoft.com/office/drawing/2014/main" id="{6E1A8F79-6B63-4340-8093-DB03142B67D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4128290"/>
            <a:ext cx="7559675" cy="6563523"/>
          </a:xfrm>
          <a:prstGeom prst="rect">
            <a:avLst/>
          </a:prstGeom>
          <a:ln w="12700">
            <a:miter lim="400000"/>
          </a:ln>
        </p:spPr>
      </p:pic>
      <p:sp>
        <p:nvSpPr>
          <p:cNvPr id="2" name="Title 1">
            <a:extLst>
              <a:ext uri="{FF2B5EF4-FFF2-40B4-BE49-F238E27FC236}">
                <a16:creationId xmlns:a16="http://schemas.microsoft.com/office/drawing/2014/main" id="{C2EC9CB0-BC5F-4517-BE1E-5B8BF4F91BCB}"/>
              </a:ext>
            </a:extLst>
          </p:cNvPr>
          <p:cNvSpPr>
            <a:spLocks noGrp="1"/>
          </p:cNvSpPr>
          <p:nvPr>
            <p:ph type="title"/>
          </p:nvPr>
        </p:nvSpPr>
        <p:spPr/>
        <p:txBody>
          <a:bodyPr/>
          <a:lstStyle/>
          <a:p>
            <a:r>
              <a:rPr lang="en-US" dirty="0"/>
              <a:t>Click to edit Master title style</a:t>
            </a:r>
            <a:endParaRPr lang="en-GB" dirty="0"/>
          </a:p>
        </p:txBody>
      </p:sp>
      <p:sp>
        <p:nvSpPr>
          <p:cNvPr id="9" name="object 9">
            <a:extLst>
              <a:ext uri="{FF2B5EF4-FFF2-40B4-BE49-F238E27FC236}">
                <a16:creationId xmlns:a16="http://schemas.microsoft.com/office/drawing/2014/main" id="{2EC24070-6524-414A-BC31-167E2987D731}"/>
              </a:ext>
            </a:extLst>
          </p:cNvPr>
          <p:cNvSpPr/>
          <p:nvPr userDrawn="1"/>
        </p:nvSpPr>
        <p:spPr>
          <a:xfrm>
            <a:off x="7311230" y="8363374"/>
            <a:ext cx="248446" cy="2328439"/>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sz="1116"/>
          </a:p>
        </p:txBody>
      </p:sp>
      <p:sp>
        <p:nvSpPr>
          <p:cNvPr id="3" name="Slide Number Placeholder 2">
            <a:extLst>
              <a:ext uri="{FF2B5EF4-FFF2-40B4-BE49-F238E27FC236}">
                <a16:creationId xmlns:a16="http://schemas.microsoft.com/office/drawing/2014/main" id="{22F53819-01F3-4F0D-B1A0-E507FFE5A45B}"/>
              </a:ext>
            </a:extLst>
          </p:cNvPr>
          <p:cNvSpPr>
            <a:spLocks noGrp="1"/>
          </p:cNvSpPr>
          <p:nvPr>
            <p:ph type="sldNum" sz="quarter" idx="10"/>
          </p:nvPr>
        </p:nvSpPr>
        <p:spPr/>
        <p:txBody>
          <a:bodyPr/>
          <a:lstStyle/>
          <a:p>
            <a:fld id="{4289D88F-65FE-412E-8970-AC53513EB290}" type="slidenum">
              <a:rPr lang="en-GB" smtClean="0"/>
              <a:pPr/>
              <a:t>‹#›</a:t>
            </a:fld>
            <a:endParaRPr lang="en-GB"/>
          </a:p>
        </p:txBody>
      </p:sp>
      <p:pic>
        <p:nvPicPr>
          <p:cNvPr id="15" name="Image" descr="Image">
            <a:extLst>
              <a:ext uri="{FF2B5EF4-FFF2-40B4-BE49-F238E27FC236}">
                <a16:creationId xmlns:a16="http://schemas.microsoft.com/office/drawing/2014/main" id="{15B08C11-E2FC-42CF-A459-432175770B22}"/>
              </a:ext>
            </a:extLst>
          </p:cNvPr>
          <p:cNvPicPr>
            <a:picLocks noChangeAspect="1"/>
          </p:cNvPicPr>
          <p:nvPr/>
        </p:nvPicPr>
        <p:blipFill>
          <a:blip r:embed="rId3"/>
          <a:srcRect/>
          <a:stretch>
            <a:fillRect/>
          </a:stretch>
        </p:blipFill>
        <p:spPr>
          <a:xfrm>
            <a:off x="242146" y="9644518"/>
            <a:ext cx="509909" cy="276876"/>
          </a:xfrm>
          <a:prstGeom prst="rect">
            <a:avLst/>
          </a:prstGeom>
          <a:ln w="12700" cap="flat">
            <a:noFill/>
            <a:miter lim="400000"/>
          </a:ln>
          <a:effectLst/>
        </p:spPr>
      </p:pic>
      <p:sp>
        <p:nvSpPr>
          <p:cNvPr id="17" name="Copyright@2018 Ctrl-Shift">
            <a:extLst>
              <a:ext uri="{FF2B5EF4-FFF2-40B4-BE49-F238E27FC236}">
                <a16:creationId xmlns:a16="http://schemas.microsoft.com/office/drawing/2014/main" id="{E0455BC3-EB91-4DD5-82EE-D1A527B47EEA}"/>
              </a:ext>
            </a:extLst>
          </p:cNvPr>
          <p:cNvSpPr txBox="1"/>
          <p:nvPr userDrawn="1"/>
        </p:nvSpPr>
        <p:spPr>
          <a:xfrm>
            <a:off x="241162" y="9849089"/>
            <a:ext cx="760528" cy="3237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372" kern="0" dirty="0">
                <a:solidFill>
                  <a:srgbClr val="000000"/>
                </a:solidFill>
                <a:sym typeface="Helvetica Light"/>
              </a:rPr>
              <a:t>Copyright@</a:t>
            </a:r>
            <a:r>
              <a:rPr lang="en-GB" sz="372" kern="0" dirty="0">
                <a:solidFill>
                  <a:srgbClr val="000000"/>
                </a:solidFill>
                <a:sym typeface="Helvetica Light"/>
              </a:rPr>
              <a:t>2022</a:t>
            </a:r>
            <a:r>
              <a:rPr sz="372" kern="0" dirty="0">
                <a:solidFill>
                  <a:srgbClr val="000000"/>
                </a:solidFill>
                <a:sym typeface="Helvetica Light"/>
              </a:rPr>
              <a:t> Ctrl-Shift</a:t>
            </a:r>
          </a:p>
        </p:txBody>
      </p:sp>
    </p:spTree>
    <p:extLst>
      <p:ext uri="{BB962C8B-B14F-4D97-AF65-F5344CB8AC3E}">
        <p14:creationId xmlns:p14="http://schemas.microsoft.com/office/powerpoint/2010/main" val="232483150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Grey 3">
    <p:bg>
      <p:bgPr>
        <a:solidFill>
          <a:schemeClr val="tx2"/>
        </a:solidFill>
        <a:effectLst/>
      </p:bgPr>
    </p:bg>
    <p:spTree>
      <p:nvGrpSpPr>
        <p:cNvPr id="1" name=""/>
        <p:cNvGrpSpPr/>
        <p:nvPr/>
      </p:nvGrpSpPr>
      <p:grpSpPr>
        <a:xfrm>
          <a:off x="0" y="0"/>
          <a:ext cx="0" cy="0"/>
          <a:chOff x="0" y="0"/>
          <a:chExt cx="0" cy="0"/>
        </a:xfrm>
      </p:grpSpPr>
      <p:pic>
        <p:nvPicPr>
          <p:cNvPr id="10" name="Image" descr="Image">
            <a:extLst>
              <a:ext uri="{FF2B5EF4-FFF2-40B4-BE49-F238E27FC236}">
                <a16:creationId xmlns:a16="http://schemas.microsoft.com/office/drawing/2014/main" id="{6E1A8F79-6B63-4340-8093-DB03142B67D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4128290"/>
            <a:ext cx="7559675" cy="6563523"/>
          </a:xfrm>
          <a:prstGeom prst="rect">
            <a:avLst/>
          </a:prstGeom>
          <a:ln w="12700">
            <a:miter lim="400000"/>
          </a:ln>
        </p:spPr>
      </p:pic>
      <p:grpSp>
        <p:nvGrpSpPr>
          <p:cNvPr id="247" name="Group"/>
          <p:cNvGrpSpPr/>
          <p:nvPr/>
        </p:nvGrpSpPr>
        <p:grpSpPr>
          <a:xfrm>
            <a:off x="230504" y="9371291"/>
            <a:ext cx="1320090" cy="929269"/>
            <a:chOff x="0" y="0"/>
            <a:chExt cx="2453106" cy="686797"/>
          </a:xfrm>
        </p:grpSpPr>
        <p:pic>
          <p:nvPicPr>
            <p:cNvPr id="245" name="CtrlShift logo White no strapline.png" descr="CtrlShift logo White no straplin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39897" y="0"/>
              <a:ext cx="1644729" cy="355190"/>
            </a:xfrm>
            <a:prstGeom prst="rect">
              <a:avLst/>
            </a:prstGeom>
            <a:ln w="12700" cap="flat">
              <a:noFill/>
              <a:miter lim="400000"/>
            </a:ln>
            <a:effectLst/>
          </p:spPr>
        </p:pic>
        <p:sp>
          <p:nvSpPr>
            <p:cNvPr id="246" name="Copyright@2018 Ctrl-Shift"/>
            <p:cNvSpPr txBox="1"/>
            <p:nvPr/>
          </p:nvSpPr>
          <p:spPr>
            <a:xfrm>
              <a:off x="0" y="271460"/>
              <a:ext cx="2453107" cy="4153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l">
                <a:defRPr sz="1200">
                  <a:solidFill>
                    <a:srgbClr val="FFFFFF"/>
                  </a:solidFill>
                </a:defRPr>
              </a:lvl1pPr>
            </a:lstStyle>
            <a:p>
              <a:pPr defTabSz="255946" hangingPunct="0"/>
              <a:r>
                <a:rPr sz="372" kern="0" dirty="0">
                  <a:sym typeface="Helvetica Light"/>
                </a:rPr>
                <a:t>Copyright@</a:t>
              </a:r>
              <a:r>
                <a:rPr lang="en-GB" sz="372" kern="0" dirty="0">
                  <a:sym typeface="Helvetica Light"/>
                </a:rPr>
                <a:t>2022</a:t>
              </a:r>
              <a:r>
                <a:rPr sz="372" kern="0" dirty="0">
                  <a:sym typeface="Helvetica Light"/>
                </a:rPr>
                <a:t> Ctrl-Shift</a:t>
              </a:r>
            </a:p>
          </p:txBody>
        </p:sp>
      </p:grpSp>
      <p:sp>
        <p:nvSpPr>
          <p:cNvPr id="2" name="Title 1">
            <a:extLst>
              <a:ext uri="{FF2B5EF4-FFF2-40B4-BE49-F238E27FC236}">
                <a16:creationId xmlns:a16="http://schemas.microsoft.com/office/drawing/2014/main" id="{C2EC9CB0-BC5F-4517-BE1E-5B8BF4F91BCB}"/>
              </a:ext>
            </a:extLst>
          </p:cNvPr>
          <p:cNvSpPr>
            <a:spLocks noGrp="1"/>
          </p:cNvSpPr>
          <p:nvPr>
            <p:ph type="title" hasCustomPrompt="1"/>
          </p:nvPr>
        </p:nvSpPr>
        <p:spPr>
          <a:xfrm>
            <a:off x="251974" y="742487"/>
            <a:ext cx="6784036" cy="1781969"/>
          </a:xfrm>
        </p:spPr>
        <p:txBody>
          <a:bodyPr/>
          <a:lstStyle>
            <a:lvl1pPr>
              <a:defRPr sz="10294">
                <a:solidFill>
                  <a:schemeClr val="bg2"/>
                </a:solidFill>
              </a:defRPr>
            </a:lvl1pPr>
          </a:lstStyle>
          <a:p>
            <a:r>
              <a:rPr lang="en-US" dirty="0"/>
              <a:t>No.</a:t>
            </a:r>
            <a:endParaRPr lang="en-GB" dirty="0"/>
          </a:p>
        </p:txBody>
      </p:sp>
      <p:sp>
        <p:nvSpPr>
          <p:cNvPr id="9" name="object 9">
            <a:extLst>
              <a:ext uri="{FF2B5EF4-FFF2-40B4-BE49-F238E27FC236}">
                <a16:creationId xmlns:a16="http://schemas.microsoft.com/office/drawing/2014/main" id="{2EC24070-6524-414A-BC31-167E2987D731}"/>
              </a:ext>
            </a:extLst>
          </p:cNvPr>
          <p:cNvSpPr/>
          <p:nvPr userDrawn="1"/>
        </p:nvSpPr>
        <p:spPr>
          <a:xfrm>
            <a:off x="7311230" y="8363374"/>
            <a:ext cx="248446" cy="2328439"/>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sz="1116"/>
          </a:p>
        </p:txBody>
      </p:sp>
      <p:sp>
        <p:nvSpPr>
          <p:cNvPr id="4" name="Text Placeholder 3">
            <a:extLst>
              <a:ext uri="{FF2B5EF4-FFF2-40B4-BE49-F238E27FC236}">
                <a16:creationId xmlns:a16="http://schemas.microsoft.com/office/drawing/2014/main" id="{C9D92A04-5261-4EF9-A90B-8BCA709116AE}"/>
              </a:ext>
            </a:extLst>
          </p:cNvPr>
          <p:cNvSpPr>
            <a:spLocks noGrp="1"/>
          </p:cNvSpPr>
          <p:nvPr>
            <p:ph type="body" sz="quarter" idx="10" hasCustomPrompt="1"/>
          </p:nvPr>
        </p:nvSpPr>
        <p:spPr>
          <a:xfrm>
            <a:off x="542368" y="3578788"/>
            <a:ext cx="2871298" cy="3430290"/>
          </a:xfrm>
          <a:prstGeom prst="rect">
            <a:avLst/>
          </a:prstGeom>
        </p:spPr>
        <p:txBody>
          <a:bodyPr>
            <a:noAutofit/>
          </a:bodyPr>
          <a:lstStyle>
            <a:lvl1pPr marL="0" indent="0">
              <a:buNone/>
              <a:defRPr sz="2232"/>
            </a:lvl1pPr>
            <a:lvl2pPr>
              <a:defRPr sz="1240"/>
            </a:lvl2pPr>
          </a:lstStyle>
          <a:p>
            <a:pPr lvl="0"/>
            <a:r>
              <a:rPr lang="en-US" dirty="0"/>
              <a:t>Title</a:t>
            </a:r>
          </a:p>
          <a:p>
            <a:pPr lvl="1"/>
            <a:endParaRPr lang="en-GB" dirty="0"/>
          </a:p>
        </p:txBody>
      </p:sp>
      <p:sp>
        <p:nvSpPr>
          <p:cNvPr id="3" name="Slide Number Placeholder 2">
            <a:extLst>
              <a:ext uri="{FF2B5EF4-FFF2-40B4-BE49-F238E27FC236}">
                <a16:creationId xmlns:a16="http://schemas.microsoft.com/office/drawing/2014/main" id="{2BEF0257-0714-495E-9022-34076E1A50F8}"/>
              </a:ext>
            </a:extLst>
          </p:cNvPr>
          <p:cNvSpPr>
            <a:spLocks noGrp="1"/>
          </p:cNvSpPr>
          <p:nvPr>
            <p:ph type="sldNum" sz="quarter" idx="11"/>
          </p:nvPr>
        </p:nvSpPr>
        <p:spPr/>
        <p:txBody>
          <a:bodyPr/>
          <a:lstStyle/>
          <a:p>
            <a:fld id="{4289D88F-65FE-412E-8970-AC53513EB290}" type="slidenum">
              <a:rPr lang="en-GB" smtClean="0"/>
              <a:pPr/>
              <a:t>‹#›</a:t>
            </a:fld>
            <a:endParaRPr lang="en-GB"/>
          </a:p>
        </p:txBody>
      </p:sp>
    </p:spTree>
    <p:extLst>
      <p:ext uri="{BB962C8B-B14F-4D97-AF65-F5344CB8AC3E}">
        <p14:creationId xmlns:p14="http://schemas.microsoft.com/office/powerpoint/2010/main" val="998483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Bullets ">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B67F8-AAF6-4837-8778-0C801DE3D199}"/>
              </a:ext>
            </a:extLst>
          </p:cNvPr>
          <p:cNvSpPr>
            <a:spLocks noGrp="1"/>
          </p:cNvSpPr>
          <p:nvPr>
            <p:ph type="title"/>
          </p:nvPr>
        </p:nvSpPr>
        <p:spPr/>
        <p:txBody>
          <a:bodyPr/>
          <a:lstStyle/>
          <a:p>
            <a:r>
              <a:rPr lang="en-US" dirty="0"/>
              <a:t>Click to edit Master title style</a:t>
            </a:r>
            <a:endParaRPr lang="en-GB" dirty="0"/>
          </a:p>
        </p:txBody>
      </p:sp>
      <p:sp>
        <p:nvSpPr>
          <p:cNvPr id="2" name="Slide Number Placeholder 1">
            <a:extLst>
              <a:ext uri="{FF2B5EF4-FFF2-40B4-BE49-F238E27FC236}">
                <a16:creationId xmlns:a16="http://schemas.microsoft.com/office/drawing/2014/main" id="{D046F5AD-F591-4193-AF24-402D90C0C407}"/>
              </a:ext>
            </a:extLst>
          </p:cNvPr>
          <p:cNvSpPr>
            <a:spLocks noGrp="1"/>
          </p:cNvSpPr>
          <p:nvPr>
            <p:ph type="sldNum" sz="quarter" idx="11"/>
          </p:nvPr>
        </p:nvSpPr>
        <p:spPr/>
        <p:txBody>
          <a:bodyPr/>
          <a:lstStyle/>
          <a:p>
            <a:fld id="{4289D88F-65FE-412E-8970-AC53513EB290}" type="slidenum">
              <a:rPr lang="en-GB" smtClean="0"/>
              <a:pPr/>
              <a:t>‹#›</a:t>
            </a:fld>
            <a:endParaRPr lang="en-GB"/>
          </a:p>
        </p:txBody>
      </p:sp>
      <p:sp>
        <p:nvSpPr>
          <p:cNvPr id="6" name="Content Placeholder 5">
            <a:extLst>
              <a:ext uri="{FF2B5EF4-FFF2-40B4-BE49-F238E27FC236}">
                <a16:creationId xmlns:a16="http://schemas.microsoft.com/office/drawing/2014/main" id="{CAA42C67-738C-4AB8-A71D-FBBB87799D7C}"/>
              </a:ext>
            </a:extLst>
          </p:cNvPr>
          <p:cNvSpPr>
            <a:spLocks noGrp="1"/>
          </p:cNvSpPr>
          <p:nvPr>
            <p:ph sz="quarter" idx="12"/>
          </p:nvPr>
        </p:nvSpPr>
        <p:spPr>
          <a:xfrm>
            <a:off x="719138" y="2200276"/>
            <a:ext cx="6119812" cy="7410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0571573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mall Cop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38654E-21A0-4F9D-AE8B-3E38CF8CDFEC}"/>
              </a:ext>
            </a:extLst>
          </p:cNvPr>
          <p:cNvSpPr>
            <a:spLocks noGrp="1"/>
          </p:cNvSpPr>
          <p:nvPr>
            <p:ph type="sldNum" sz="quarter" idx="11"/>
          </p:nvPr>
        </p:nvSpPr>
        <p:spPr/>
        <p:txBody>
          <a:bodyPr/>
          <a:lstStyle/>
          <a:p>
            <a:fld id="{4289D88F-65FE-412E-8970-AC53513EB290}" type="slidenum">
              <a:rPr lang="en-GB" smtClean="0"/>
              <a:pPr/>
              <a:t>‹#›</a:t>
            </a:fld>
            <a:endParaRPr lang="en-GB"/>
          </a:p>
        </p:txBody>
      </p:sp>
      <p:sp>
        <p:nvSpPr>
          <p:cNvPr id="6" name="object 9">
            <a:extLst>
              <a:ext uri="{FF2B5EF4-FFF2-40B4-BE49-F238E27FC236}">
                <a16:creationId xmlns:a16="http://schemas.microsoft.com/office/drawing/2014/main" id="{15AE4A4D-3052-44C3-98B9-A35A2CB0F16F}"/>
              </a:ext>
            </a:extLst>
          </p:cNvPr>
          <p:cNvSpPr/>
          <p:nvPr userDrawn="1"/>
        </p:nvSpPr>
        <p:spPr>
          <a:xfrm>
            <a:off x="7158990" y="9198294"/>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grpSp>
        <p:nvGrpSpPr>
          <p:cNvPr id="7" name="Group 6">
            <a:extLst>
              <a:ext uri="{FF2B5EF4-FFF2-40B4-BE49-F238E27FC236}">
                <a16:creationId xmlns:a16="http://schemas.microsoft.com/office/drawing/2014/main" id="{1BCFF162-D35F-4E7E-9FF0-96E5FD6036EC}"/>
              </a:ext>
            </a:extLst>
          </p:cNvPr>
          <p:cNvGrpSpPr/>
          <p:nvPr userDrawn="1"/>
        </p:nvGrpSpPr>
        <p:grpSpPr>
          <a:xfrm>
            <a:off x="723480" y="10004364"/>
            <a:ext cx="1892438" cy="412091"/>
            <a:chOff x="723480" y="10004364"/>
            <a:chExt cx="1892438" cy="412091"/>
          </a:xfrm>
        </p:grpSpPr>
        <p:grpSp>
          <p:nvGrpSpPr>
            <p:cNvPr id="8" name="Group 7">
              <a:extLst>
                <a:ext uri="{FF2B5EF4-FFF2-40B4-BE49-F238E27FC236}">
                  <a16:creationId xmlns:a16="http://schemas.microsoft.com/office/drawing/2014/main" id="{26DE0D46-6067-4C2A-8B73-9DE2D2CD83DC}"/>
                </a:ext>
              </a:extLst>
            </p:cNvPr>
            <p:cNvGrpSpPr/>
            <p:nvPr userDrawn="1"/>
          </p:nvGrpSpPr>
          <p:grpSpPr>
            <a:xfrm>
              <a:off x="723480" y="10004364"/>
              <a:ext cx="796080" cy="211199"/>
              <a:chOff x="10942880" y="6156164"/>
              <a:chExt cx="822365" cy="207669"/>
            </a:xfrm>
          </p:grpSpPr>
          <p:pic>
            <p:nvPicPr>
              <p:cNvPr id="11" name="Image" descr="Image">
                <a:extLst>
                  <a:ext uri="{FF2B5EF4-FFF2-40B4-BE49-F238E27FC236}">
                    <a16:creationId xmlns:a16="http://schemas.microsoft.com/office/drawing/2014/main" id="{40E3232C-2929-4FFF-A116-D64F2484B340}"/>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12" name="CtrlShift logo White no strapline.png" descr="CtrlShift logo White no strapline.png">
                <a:extLst>
                  <a:ext uri="{FF2B5EF4-FFF2-40B4-BE49-F238E27FC236}">
                    <a16:creationId xmlns:a16="http://schemas.microsoft.com/office/drawing/2014/main" id="{0C534286-D3A8-41AF-8D94-BF53C950EB4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10" name="Copyright@2018 Ctrl-Shift">
              <a:extLst>
                <a:ext uri="{FF2B5EF4-FFF2-40B4-BE49-F238E27FC236}">
                  <a16:creationId xmlns:a16="http://schemas.microsoft.com/office/drawing/2014/main" id="{616E39D4-FDB4-4F57-95F2-5A7432B5F941}"/>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13" name="Content Placeholder 5">
            <a:extLst>
              <a:ext uri="{FF2B5EF4-FFF2-40B4-BE49-F238E27FC236}">
                <a16:creationId xmlns:a16="http://schemas.microsoft.com/office/drawing/2014/main" id="{905A3040-A42C-4F57-B9B3-86946C62F347}"/>
              </a:ext>
            </a:extLst>
          </p:cNvPr>
          <p:cNvSpPr>
            <a:spLocks noGrp="1"/>
          </p:cNvSpPr>
          <p:nvPr>
            <p:ph sz="quarter" idx="12"/>
          </p:nvPr>
        </p:nvSpPr>
        <p:spPr>
          <a:xfrm>
            <a:off x="719138" y="2200276"/>
            <a:ext cx="2951162" cy="7410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C5EEDF8-DD4F-4AE8-8D28-49057FED6DD6}"/>
              </a:ext>
            </a:extLst>
          </p:cNvPr>
          <p:cNvSpPr>
            <a:spLocks noGrp="1"/>
          </p:cNvSpPr>
          <p:nvPr>
            <p:ph sz="quarter" idx="13"/>
          </p:nvPr>
        </p:nvSpPr>
        <p:spPr>
          <a:xfrm>
            <a:off x="3878457" y="2200275"/>
            <a:ext cx="2951162" cy="7410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B98E9D89-18E7-0278-C656-C29BE1CAB5FB}"/>
              </a:ext>
            </a:extLst>
          </p:cNvPr>
          <p:cNvSpPr>
            <a:spLocks noGrp="1"/>
          </p:cNvSpPr>
          <p:nvPr>
            <p:ph type="title"/>
          </p:nvPr>
        </p:nvSpPr>
        <p:spPr/>
        <p:txBody>
          <a:bodyPr/>
          <a:lstStyle/>
          <a:p>
            <a:r>
              <a:rPr lang="en-US"/>
              <a:t>Click to edit Master title style</a:t>
            </a:r>
            <a:endParaRPr lang="en-GB"/>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mall Cop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B67F8-AAF6-4837-8778-0C801DE3D199}"/>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9D38654E-21A0-4F9D-AE8B-3E38CF8CDFEC}"/>
              </a:ext>
            </a:extLst>
          </p:cNvPr>
          <p:cNvSpPr>
            <a:spLocks noGrp="1"/>
          </p:cNvSpPr>
          <p:nvPr>
            <p:ph type="sldNum" sz="quarter" idx="11"/>
          </p:nvPr>
        </p:nvSpPr>
        <p:spPr/>
        <p:txBody>
          <a:bodyPr/>
          <a:lstStyle/>
          <a:p>
            <a:fld id="{4289D88F-65FE-412E-8970-AC53513EB290}" type="slidenum">
              <a:rPr lang="en-GB" smtClean="0"/>
              <a:pPr/>
              <a:t>‹#›</a:t>
            </a:fld>
            <a:endParaRPr lang="en-GB"/>
          </a:p>
        </p:txBody>
      </p:sp>
      <p:sp>
        <p:nvSpPr>
          <p:cNvPr id="6" name="object 9">
            <a:extLst>
              <a:ext uri="{FF2B5EF4-FFF2-40B4-BE49-F238E27FC236}">
                <a16:creationId xmlns:a16="http://schemas.microsoft.com/office/drawing/2014/main" id="{15AE4A4D-3052-44C3-98B9-A35A2CB0F16F}"/>
              </a:ext>
            </a:extLst>
          </p:cNvPr>
          <p:cNvSpPr/>
          <p:nvPr userDrawn="1"/>
        </p:nvSpPr>
        <p:spPr>
          <a:xfrm>
            <a:off x="7158990" y="9198294"/>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grpSp>
        <p:nvGrpSpPr>
          <p:cNvPr id="7" name="Group 6">
            <a:extLst>
              <a:ext uri="{FF2B5EF4-FFF2-40B4-BE49-F238E27FC236}">
                <a16:creationId xmlns:a16="http://schemas.microsoft.com/office/drawing/2014/main" id="{1BCFF162-D35F-4E7E-9FF0-96E5FD6036EC}"/>
              </a:ext>
            </a:extLst>
          </p:cNvPr>
          <p:cNvGrpSpPr/>
          <p:nvPr userDrawn="1"/>
        </p:nvGrpSpPr>
        <p:grpSpPr>
          <a:xfrm>
            <a:off x="723480" y="10004364"/>
            <a:ext cx="1892438" cy="412091"/>
            <a:chOff x="723480" y="10004364"/>
            <a:chExt cx="1892438" cy="412091"/>
          </a:xfrm>
        </p:grpSpPr>
        <p:grpSp>
          <p:nvGrpSpPr>
            <p:cNvPr id="8" name="Group 7">
              <a:extLst>
                <a:ext uri="{FF2B5EF4-FFF2-40B4-BE49-F238E27FC236}">
                  <a16:creationId xmlns:a16="http://schemas.microsoft.com/office/drawing/2014/main" id="{26DE0D46-6067-4C2A-8B73-9DE2D2CD83DC}"/>
                </a:ext>
              </a:extLst>
            </p:cNvPr>
            <p:cNvGrpSpPr/>
            <p:nvPr userDrawn="1"/>
          </p:nvGrpSpPr>
          <p:grpSpPr>
            <a:xfrm>
              <a:off x="723480" y="10004364"/>
              <a:ext cx="796080" cy="211199"/>
              <a:chOff x="10942880" y="6156164"/>
              <a:chExt cx="822365" cy="207669"/>
            </a:xfrm>
          </p:grpSpPr>
          <p:pic>
            <p:nvPicPr>
              <p:cNvPr id="11" name="Image" descr="Image">
                <a:extLst>
                  <a:ext uri="{FF2B5EF4-FFF2-40B4-BE49-F238E27FC236}">
                    <a16:creationId xmlns:a16="http://schemas.microsoft.com/office/drawing/2014/main" id="{40E3232C-2929-4FFF-A116-D64F2484B340}"/>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12" name="CtrlShift logo White no strapline.png" descr="CtrlShift logo White no strapline.png">
                <a:extLst>
                  <a:ext uri="{FF2B5EF4-FFF2-40B4-BE49-F238E27FC236}">
                    <a16:creationId xmlns:a16="http://schemas.microsoft.com/office/drawing/2014/main" id="{0C534286-D3A8-41AF-8D94-BF53C950EB4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10" name="Copyright@2018 Ctrl-Shift">
              <a:extLst>
                <a:ext uri="{FF2B5EF4-FFF2-40B4-BE49-F238E27FC236}">
                  <a16:creationId xmlns:a16="http://schemas.microsoft.com/office/drawing/2014/main" id="{616E39D4-FDB4-4F57-95F2-5A7432B5F941}"/>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13" name="Content Placeholder 5">
            <a:extLst>
              <a:ext uri="{FF2B5EF4-FFF2-40B4-BE49-F238E27FC236}">
                <a16:creationId xmlns:a16="http://schemas.microsoft.com/office/drawing/2014/main" id="{905A3040-A42C-4F57-B9B3-86946C62F347}"/>
              </a:ext>
            </a:extLst>
          </p:cNvPr>
          <p:cNvSpPr>
            <a:spLocks noGrp="1"/>
          </p:cNvSpPr>
          <p:nvPr>
            <p:ph sz="quarter" idx="12"/>
          </p:nvPr>
        </p:nvSpPr>
        <p:spPr>
          <a:xfrm>
            <a:off x="719138" y="2487614"/>
            <a:ext cx="2951162" cy="712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C5EEDF8-DD4F-4AE8-8D28-49057FED6DD6}"/>
              </a:ext>
            </a:extLst>
          </p:cNvPr>
          <p:cNvSpPr>
            <a:spLocks noGrp="1"/>
          </p:cNvSpPr>
          <p:nvPr>
            <p:ph sz="quarter" idx="13"/>
          </p:nvPr>
        </p:nvSpPr>
        <p:spPr>
          <a:xfrm>
            <a:off x="3878457" y="2487613"/>
            <a:ext cx="2951162" cy="712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610979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Small Cop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B67F8-AAF6-4837-8778-0C801DE3D199}"/>
              </a:ext>
            </a:extLst>
          </p:cNvPr>
          <p:cNvSpPr>
            <a:spLocks noGrp="1"/>
          </p:cNvSpPr>
          <p:nvPr>
            <p:ph type="title"/>
          </p:nvPr>
        </p:nvSpPr>
        <p:spPr/>
        <p:txBody>
          <a:bodyPr/>
          <a:lstStyle>
            <a:lvl1pPr>
              <a:defRPr sz="3200">
                <a:solidFill>
                  <a:schemeClr val="tx2"/>
                </a:solidFill>
              </a:defRPr>
            </a:lvl1p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9D38654E-21A0-4F9D-AE8B-3E38CF8CDFEC}"/>
              </a:ext>
            </a:extLst>
          </p:cNvPr>
          <p:cNvSpPr>
            <a:spLocks noGrp="1"/>
          </p:cNvSpPr>
          <p:nvPr>
            <p:ph type="sldNum" sz="quarter" idx="11"/>
          </p:nvPr>
        </p:nvSpPr>
        <p:spPr/>
        <p:txBody>
          <a:bodyPr/>
          <a:lstStyle/>
          <a:p>
            <a:fld id="{4289D88F-65FE-412E-8970-AC53513EB290}" type="slidenum">
              <a:rPr lang="en-GB" smtClean="0"/>
              <a:pPr/>
              <a:t>‹#›</a:t>
            </a:fld>
            <a:endParaRPr lang="en-GB"/>
          </a:p>
        </p:txBody>
      </p:sp>
      <p:sp>
        <p:nvSpPr>
          <p:cNvPr id="6" name="object 9">
            <a:extLst>
              <a:ext uri="{FF2B5EF4-FFF2-40B4-BE49-F238E27FC236}">
                <a16:creationId xmlns:a16="http://schemas.microsoft.com/office/drawing/2014/main" id="{15AE4A4D-3052-44C3-98B9-A35A2CB0F16F}"/>
              </a:ext>
            </a:extLst>
          </p:cNvPr>
          <p:cNvSpPr/>
          <p:nvPr userDrawn="1"/>
        </p:nvSpPr>
        <p:spPr>
          <a:xfrm>
            <a:off x="7158990" y="9198294"/>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grpSp>
        <p:nvGrpSpPr>
          <p:cNvPr id="7" name="Group 6">
            <a:extLst>
              <a:ext uri="{FF2B5EF4-FFF2-40B4-BE49-F238E27FC236}">
                <a16:creationId xmlns:a16="http://schemas.microsoft.com/office/drawing/2014/main" id="{1BCFF162-D35F-4E7E-9FF0-96E5FD6036EC}"/>
              </a:ext>
            </a:extLst>
          </p:cNvPr>
          <p:cNvGrpSpPr/>
          <p:nvPr userDrawn="1"/>
        </p:nvGrpSpPr>
        <p:grpSpPr>
          <a:xfrm>
            <a:off x="723480" y="10004364"/>
            <a:ext cx="1892438" cy="412091"/>
            <a:chOff x="723480" y="10004364"/>
            <a:chExt cx="1892438" cy="412091"/>
          </a:xfrm>
        </p:grpSpPr>
        <p:grpSp>
          <p:nvGrpSpPr>
            <p:cNvPr id="8" name="Group 7">
              <a:extLst>
                <a:ext uri="{FF2B5EF4-FFF2-40B4-BE49-F238E27FC236}">
                  <a16:creationId xmlns:a16="http://schemas.microsoft.com/office/drawing/2014/main" id="{26DE0D46-6067-4C2A-8B73-9DE2D2CD83DC}"/>
                </a:ext>
              </a:extLst>
            </p:cNvPr>
            <p:cNvGrpSpPr/>
            <p:nvPr userDrawn="1"/>
          </p:nvGrpSpPr>
          <p:grpSpPr>
            <a:xfrm>
              <a:off x="723480" y="10004364"/>
              <a:ext cx="796080" cy="211199"/>
              <a:chOff x="10942880" y="6156164"/>
              <a:chExt cx="822365" cy="207669"/>
            </a:xfrm>
          </p:grpSpPr>
          <p:pic>
            <p:nvPicPr>
              <p:cNvPr id="11" name="Image" descr="Image">
                <a:extLst>
                  <a:ext uri="{FF2B5EF4-FFF2-40B4-BE49-F238E27FC236}">
                    <a16:creationId xmlns:a16="http://schemas.microsoft.com/office/drawing/2014/main" id="{40E3232C-2929-4FFF-A116-D64F2484B340}"/>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12" name="CtrlShift logo White no strapline.png" descr="CtrlShift logo White no strapline.png">
                <a:extLst>
                  <a:ext uri="{FF2B5EF4-FFF2-40B4-BE49-F238E27FC236}">
                    <a16:creationId xmlns:a16="http://schemas.microsoft.com/office/drawing/2014/main" id="{0C534286-D3A8-41AF-8D94-BF53C950EB4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10" name="Copyright@2018 Ctrl-Shift">
              <a:extLst>
                <a:ext uri="{FF2B5EF4-FFF2-40B4-BE49-F238E27FC236}">
                  <a16:creationId xmlns:a16="http://schemas.microsoft.com/office/drawing/2014/main" id="{616E39D4-FDB4-4F57-95F2-5A7432B5F941}"/>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13" name="Content Placeholder 5">
            <a:extLst>
              <a:ext uri="{FF2B5EF4-FFF2-40B4-BE49-F238E27FC236}">
                <a16:creationId xmlns:a16="http://schemas.microsoft.com/office/drawing/2014/main" id="{905A3040-A42C-4F57-B9B3-86946C62F347}"/>
              </a:ext>
            </a:extLst>
          </p:cNvPr>
          <p:cNvSpPr>
            <a:spLocks noGrp="1"/>
          </p:cNvSpPr>
          <p:nvPr>
            <p:ph sz="quarter" idx="12"/>
          </p:nvPr>
        </p:nvSpPr>
        <p:spPr>
          <a:xfrm>
            <a:off x="719138" y="3319463"/>
            <a:ext cx="2951162" cy="62912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C5EEDF8-DD4F-4AE8-8D28-49057FED6DD6}"/>
              </a:ext>
            </a:extLst>
          </p:cNvPr>
          <p:cNvSpPr>
            <a:spLocks noGrp="1"/>
          </p:cNvSpPr>
          <p:nvPr>
            <p:ph sz="quarter" idx="13"/>
          </p:nvPr>
        </p:nvSpPr>
        <p:spPr>
          <a:xfrm>
            <a:off x="3878457" y="3319462"/>
            <a:ext cx="2951162" cy="62912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5">
            <a:extLst>
              <a:ext uri="{FF2B5EF4-FFF2-40B4-BE49-F238E27FC236}">
                <a16:creationId xmlns:a16="http://schemas.microsoft.com/office/drawing/2014/main" id="{512974AA-8D0E-4469-91D9-265625FA34B3}"/>
              </a:ext>
            </a:extLst>
          </p:cNvPr>
          <p:cNvSpPr>
            <a:spLocks noGrp="1"/>
          </p:cNvSpPr>
          <p:nvPr>
            <p:ph sz="quarter" idx="14"/>
          </p:nvPr>
        </p:nvSpPr>
        <p:spPr>
          <a:xfrm>
            <a:off x="733005" y="1947863"/>
            <a:ext cx="5050258" cy="1120775"/>
          </a:xfrm>
        </p:spPr>
        <p:txBody>
          <a:bodyPr/>
          <a:lstStyle>
            <a:lvl3pPr>
              <a:defRPr sz="1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873391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mall Cop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B67F8-AAF6-4837-8778-0C801DE3D199}"/>
              </a:ext>
            </a:extLst>
          </p:cNvPr>
          <p:cNvSpPr>
            <a:spLocks noGrp="1"/>
          </p:cNvSpPr>
          <p:nvPr>
            <p:ph type="title"/>
          </p:nvPr>
        </p:nvSpPr>
        <p:spPr/>
        <p:txBody>
          <a:bodyPr/>
          <a:lstStyle>
            <a:lvl1pPr>
              <a:defRPr sz="3200">
                <a:solidFill>
                  <a:schemeClr val="tx2"/>
                </a:solidFill>
              </a:defRPr>
            </a:lvl1p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9D38654E-21A0-4F9D-AE8B-3E38CF8CDFEC}"/>
              </a:ext>
            </a:extLst>
          </p:cNvPr>
          <p:cNvSpPr>
            <a:spLocks noGrp="1"/>
          </p:cNvSpPr>
          <p:nvPr>
            <p:ph type="sldNum" sz="quarter" idx="11"/>
          </p:nvPr>
        </p:nvSpPr>
        <p:spPr/>
        <p:txBody>
          <a:bodyPr/>
          <a:lstStyle/>
          <a:p>
            <a:fld id="{4289D88F-65FE-412E-8970-AC53513EB290}" type="slidenum">
              <a:rPr lang="en-GB" smtClean="0"/>
              <a:pPr/>
              <a:t>‹#›</a:t>
            </a:fld>
            <a:endParaRPr lang="en-GB"/>
          </a:p>
        </p:txBody>
      </p:sp>
      <p:sp>
        <p:nvSpPr>
          <p:cNvPr id="6" name="object 9">
            <a:extLst>
              <a:ext uri="{FF2B5EF4-FFF2-40B4-BE49-F238E27FC236}">
                <a16:creationId xmlns:a16="http://schemas.microsoft.com/office/drawing/2014/main" id="{15AE4A4D-3052-44C3-98B9-A35A2CB0F16F}"/>
              </a:ext>
            </a:extLst>
          </p:cNvPr>
          <p:cNvSpPr/>
          <p:nvPr userDrawn="1"/>
        </p:nvSpPr>
        <p:spPr>
          <a:xfrm>
            <a:off x="7158990" y="9198294"/>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grpSp>
        <p:nvGrpSpPr>
          <p:cNvPr id="7" name="Group 6">
            <a:extLst>
              <a:ext uri="{FF2B5EF4-FFF2-40B4-BE49-F238E27FC236}">
                <a16:creationId xmlns:a16="http://schemas.microsoft.com/office/drawing/2014/main" id="{1BCFF162-D35F-4E7E-9FF0-96E5FD6036EC}"/>
              </a:ext>
            </a:extLst>
          </p:cNvPr>
          <p:cNvGrpSpPr/>
          <p:nvPr userDrawn="1"/>
        </p:nvGrpSpPr>
        <p:grpSpPr>
          <a:xfrm>
            <a:off x="723480" y="10004364"/>
            <a:ext cx="1892438" cy="412091"/>
            <a:chOff x="723480" y="10004364"/>
            <a:chExt cx="1892438" cy="412091"/>
          </a:xfrm>
        </p:grpSpPr>
        <p:grpSp>
          <p:nvGrpSpPr>
            <p:cNvPr id="8" name="Group 7">
              <a:extLst>
                <a:ext uri="{FF2B5EF4-FFF2-40B4-BE49-F238E27FC236}">
                  <a16:creationId xmlns:a16="http://schemas.microsoft.com/office/drawing/2014/main" id="{26DE0D46-6067-4C2A-8B73-9DE2D2CD83DC}"/>
                </a:ext>
              </a:extLst>
            </p:cNvPr>
            <p:cNvGrpSpPr/>
            <p:nvPr userDrawn="1"/>
          </p:nvGrpSpPr>
          <p:grpSpPr>
            <a:xfrm>
              <a:off x="723480" y="10004364"/>
              <a:ext cx="796080" cy="211199"/>
              <a:chOff x="10942880" y="6156164"/>
              <a:chExt cx="822365" cy="207669"/>
            </a:xfrm>
          </p:grpSpPr>
          <p:pic>
            <p:nvPicPr>
              <p:cNvPr id="11" name="Image" descr="Image">
                <a:extLst>
                  <a:ext uri="{FF2B5EF4-FFF2-40B4-BE49-F238E27FC236}">
                    <a16:creationId xmlns:a16="http://schemas.microsoft.com/office/drawing/2014/main" id="{40E3232C-2929-4FFF-A116-D64F2484B340}"/>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12" name="CtrlShift logo White no strapline.png" descr="CtrlShift logo White no strapline.png">
                <a:extLst>
                  <a:ext uri="{FF2B5EF4-FFF2-40B4-BE49-F238E27FC236}">
                    <a16:creationId xmlns:a16="http://schemas.microsoft.com/office/drawing/2014/main" id="{0C534286-D3A8-41AF-8D94-BF53C950EB4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10" name="Copyright@2018 Ctrl-Shift">
              <a:extLst>
                <a:ext uri="{FF2B5EF4-FFF2-40B4-BE49-F238E27FC236}">
                  <a16:creationId xmlns:a16="http://schemas.microsoft.com/office/drawing/2014/main" id="{616E39D4-FDB4-4F57-95F2-5A7432B5F941}"/>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13" name="Content Placeholder 5">
            <a:extLst>
              <a:ext uri="{FF2B5EF4-FFF2-40B4-BE49-F238E27FC236}">
                <a16:creationId xmlns:a16="http://schemas.microsoft.com/office/drawing/2014/main" id="{905A3040-A42C-4F57-B9B3-86946C62F347}"/>
              </a:ext>
            </a:extLst>
          </p:cNvPr>
          <p:cNvSpPr>
            <a:spLocks noGrp="1"/>
          </p:cNvSpPr>
          <p:nvPr>
            <p:ph sz="quarter" idx="12"/>
          </p:nvPr>
        </p:nvSpPr>
        <p:spPr>
          <a:xfrm>
            <a:off x="719138" y="3319463"/>
            <a:ext cx="2951162" cy="62912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C5EEDF8-DD4F-4AE8-8D28-49057FED6DD6}"/>
              </a:ext>
            </a:extLst>
          </p:cNvPr>
          <p:cNvSpPr>
            <a:spLocks noGrp="1"/>
          </p:cNvSpPr>
          <p:nvPr>
            <p:ph sz="quarter" idx="13"/>
          </p:nvPr>
        </p:nvSpPr>
        <p:spPr>
          <a:xfrm>
            <a:off x="3878457" y="3319462"/>
            <a:ext cx="2951162" cy="62912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5">
            <a:extLst>
              <a:ext uri="{FF2B5EF4-FFF2-40B4-BE49-F238E27FC236}">
                <a16:creationId xmlns:a16="http://schemas.microsoft.com/office/drawing/2014/main" id="{512974AA-8D0E-4469-91D9-265625FA34B3}"/>
              </a:ext>
            </a:extLst>
          </p:cNvPr>
          <p:cNvSpPr>
            <a:spLocks noGrp="1"/>
          </p:cNvSpPr>
          <p:nvPr>
            <p:ph sz="quarter" idx="14"/>
          </p:nvPr>
        </p:nvSpPr>
        <p:spPr>
          <a:xfrm>
            <a:off x="733005" y="1947863"/>
            <a:ext cx="5050258" cy="1120775"/>
          </a:xfrm>
        </p:spPr>
        <p:txBody>
          <a:bodyPr/>
          <a:lstStyle>
            <a:lvl3pPr>
              <a:defRPr sz="1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775603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Small Cop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B67F8-AAF6-4837-8778-0C801DE3D199}"/>
              </a:ext>
            </a:extLst>
          </p:cNvPr>
          <p:cNvSpPr>
            <a:spLocks noGrp="1"/>
          </p:cNvSpPr>
          <p:nvPr>
            <p:ph type="title"/>
          </p:nvPr>
        </p:nvSpPr>
        <p:spPr/>
        <p:txBody>
          <a:bodyPr/>
          <a:lstStyle>
            <a:lvl1pPr>
              <a:defRPr sz="4400">
                <a:solidFill>
                  <a:schemeClr val="tx2"/>
                </a:solidFill>
              </a:defRPr>
            </a:lvl1pPr>
          </a:lstStyle>
          <a:p>
            <a:r>
              <a:rPr lang="en-US"/>
              <a:t>Click to edit Master title style</a:t>
            </a:r>
            <a:endParaRPr lang="en-GB"/>
          </a:p>
        </p:txBody>
      </p:sp>
      <p:sp>
        <p:nvSpPr>
          <p:cNvPr id="2" name="Slide Number Placeholder 1">
            <a:extLst>
              <a:ext uri="{FF2B5EF4-FFF2-40B4-BE49-F238E27FC236}">
                <a16:creationId xmlns:a16="http://schemas.microsoft.com/office/drawing/2014/main" id="{9D38654E-21A0-4F9D-AE8B-3E38CF8CDFEC}"/>
              </a:ext>
            </a:extLst>
          </p:cNvPr>
          <p:cNvSpPr>
            <a:spLocks noGrp="1"/>
          </p:cNvSpPr>
          <p:nvPr>
            <p:ph type="sldNum" sz="quarter" idx="11"/>
          </p:nvPr>
        </p:nvSpPr>
        <p:spPr/>
        <p:txBody>
          <a:bodyPr/>
          <a:lstStyle/>
          <a:p>
            <a:fld id="{4289D88F-65FE-412E-8970-AC53513EB290}" type="slidenum">
              <a:rPr lang="en-GB" smtClean="0"/>
              <a:pPr/>
              <a:t>‹#›</a:t>
            </a:fld>
            <a:endParaRPr lang="en-GB"/>
          </a:p>
        </p:txBody>
      </p:sp>
      <p:sp>
        <p:nvSpPr>
          <p:cNvPr id="6" name="object 9">
            <a:extLst>
              <a:ext uri="{FF2B5EF4-FFF2-40B4-BE49-F238E27FC236}">
                <a16:creationId xmlns:a16="http://schemas.microsoft.com/office/drawing/2014/main" id="{15AE4A4D-3052-44C3-98B9-A35A2CB0F16F}"/>
              </a:ext>
            </a:extLst>
          </p:cNvPr>
          <p:cNvSpPr/>
          <p:nvPr userDrawn="1"/>
        </p:nvSpPr>
        <p:spPr>
          <a:xfrm>
            <a:off x="7158990" y="9198294"/>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grpSp>
        <p:nvGrpSpPr>
          <p:cNvPr id="7" name="Group 6">
            <a:extLst>
              <a:ext uri="{FF2B5EF4-FFF2-40B4-BE49-F238E27FC236}">
                <a16:creationId xmlns:a16="http://schemas.microsoft.com/office/drawing/2014/main" id="{1BCFF162-D35F-4E7E-9FF0-96E5FD6036EC}"/>
              </a:ext>
            </a:extLst>
          </p:cNvPr>
          <p:cNvGrpSpPr/>
          <p:nvPr userDrawn="1"/>
        </p:nvGrpSpPr>
        <p:grpSpPr>
          <a:xfrm>
            <a:off x="723480" y="10004364"/>
            <a:ext cx="1892438" cy="412091"/>
            <a:chOff x="723480" y="10004364"/>
            <a:chExt cx="1892438" cy="412091"/>
          </a:xfrm>
        </p:grpSpPr>
        <p:grpSp>
          <p:nvGrpSpPr>
            <p:cNvPr id="8" name="Group 7">
              <a:extLst>
                <a:ext uri="{FF2B5EF4-FFF2-40B4-BE49-F238E27FC236}">
                  <a16:creationId xmlns:a16="http://schemas.microsoft.com/office/drawing/2014/main" id="{26DE0D46-6067-4C2A-8B73-9DE2D2CD83DC}"/>
                </a:ext>
              </a:extLst>
            </p:cNvPr>
            <p:cNvGrpSpPr/>
            <p:nvPr userDrawn="1"/>
          </p:nvGrpSpPr>
          <p:grpSpPr>
            <a:xfrm>
              <a:off x="723480" y="10004364"/>
              <a:ext cx="796080" cy="211199"/>
              <a:chOff x="10942880" y="6156164"/>
              <a:chExt cx="822365" cy="207669"/>
            </a:xfrm>
          </p:grpSpPr>
          <p:pic>
            <p:nvPicPr>
              <p:cNvPr id="11" name="Image" descr="Image">
                <a:extLst>
                  <a:ext uri="{FF2B5EF4-FFF2-40B4-BE49-F238E27FC236}">
                    <a16:creationId xmlns:a16="http://schemas.microsoft.com/office/drawing/2014/main" id="{40E3232C-2929-4FFF-A116-D64F2484B340}"/>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12" name="CtrlShift logo White no strapline.png" descr="CtrlShift logo White no strapline.png">
                <a:extLst>
                  <a:ext uri="{FF2B5EF4-FFF2-40B4-BE49-F238E27FC236}">
                    <a16:creationId xmlns:a16="http://schemas.microsoft.com/office/drawing/2014/main" id="{0C534286-D3A8-41AF-8D94-BF53C950EB4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10" name="Copyright@2018 Ctrl-Shift">
              <a:extLst>
                <a:ext uri="{FF2B5EF4-FFF2-40B4-BE49-F238E27FC236}">
                  <a16:creationId xmlns:a16="http://schemas.microsoft.com/office/drawing/2014/main" id="{616E39D4-FDB4-4F57-95F2-5A7432B5F941}"/>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13" name="Content Placeholder 5">
            <a:extLst>
              <a:ext uri="{FF2B5EF4-FFF2-40B4-BE49-F238E27FC236}">
                <a16:creationId xmlns:a16="http://schemas.microsoft.com/office/drawing/2014/main" id="{905A3040-A42C-4F57-B9B3-86946C62F347}"/>
              </a:ext>
            </a:extLst>
          </p:cNvPr>
          <p:cNvSpPr>
            <a:spLocks noGrp="1"/>
          </p:cNvSpPr>
          <p:nvPr>
            <p:ph sz="quarter" idx="12"/>
          </p:nvPr>
        </p:nvSpPr>
        <p:spPr>
          <a:xfrm>
            <a:off x="719138" y="5308599"/>
            <a:ext cx="2951162"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C5EEDF8-DD4F-4AE8-8D28-49057FED6DD6}"/>
              </a:ext>
            </a:extLst>
          </p:cNvPr>
          <p:cNvSpPr>
            <a:spLocks noGrp="1"/>
          </p:cNvSpPr>
          <p:nvPr>
            <p:ph sz="quarter" idx="13"/>
          </p:nvPr>
        </p:nvSpPr>
        <p:spPr>
          <a:xfrm>
            <a:off x="3878457" y="5308598"/>
            <a:ext cx="2951162"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5">
            <a:extLst>
              <a:ext uri="{FF2B5EF4-FFF2-40B4-BE49-F238E27FC236}">
                <a16:creationId xmlns:a16="http://schemas.microsoft.com/office/drawing/2014/main" id="{512974AA-8D0E-4469-91D9-265625FA34B3}"/>
              </a:ext>
            </a:extLst>
          </p:cNvPr>
          <p:cNvSpPr>
            <a:spLocks noGrp="1"/>
          </p:cNvSpPr>
          <p:nvPr>
            <p:ph sz="quarter" idx="14"/>
          </p:nvPr>
        </p:nvSpPr>
        <p:spPr>
          <a:xfrm>
            <a:off x="733005" y="2200275"/>
            <a:ext cx="5266158" cy="1989138"/>
          </a:xfrm>
        </p:spPr>
        <p:txBody>
          <a:bodyPr/>
          <a:lstStyle>
            <a:lvl1pPr>
              <a:defRPr>
                <a:solidFill>
                  <a:schemeClr val="bg2"/>
                </a:solidFill>
              </a:defRPr>
            </a:lvl1pPr>
            <a:lvl3pPr>
              <a:defRPr sz="1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1305723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le Small Cop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B67F8-AAF6-4837-8778-0C801DE3D199}"/>
              </a:ext>
            </a:extLst>
          </p:cNvPr>
          <p:cNvSpPr>
            <a:spLocks noGrp="1"/>
          </p:cNvSpPr>
          <p:nvPr>
            <p:ph type="title"/>
          </p:nvPr>
        </p:nvSpPr>
        <p:spPr/>
        <p:txBody>
          <a:bodyPr/>
          <a:lstStyle>
            <a:lvl1pPr>
              <a:defRPr sz="2400">
                <a:solidFill>
                  <a:schemeClr val="tx2"/>
                </a:solidFill>
              </a:defRPr>
            </a:lvl1pPr>
          </a:lstStyle>
          <a:p>
            <a:r>
              <a:rPr lang="en-US" dirty="0"/>
              <a:t>Click to edit Master title style</a:t>
            </a:r>
            <a:endParaRPr lang="en-GB" dirty="0"/>
          </a:p>
        </p:txBody>
      </p:sp>
      <p:sp>
        <p:nvSpPr>
          <p:cNvPr id="2" name="Slide Number Placeholder 1">
            <a:extLst>
              <a:ext uri="{FF2B5EF4-FFF2-40B4-BE49-F238E27FC236}">
                <a16:creationId xmlns:a16="http://schemas.microsoft.com/office/drawing/2014/main" id="{9D38654E-21A0-4F9D-AE8B-3E38CF8CDFEC}"/>
              </a:ext>
            </a:extLst>
          </p:cNvPr>
          <p:cNvSpPr>
            <a:spLocks noGrp="1"/>
          </p:cNvSpPr>
          <p:nvPr>
            <p:ph type="sldNum" sz="quarter" idx="11"/>
          </p:nvPr>
        </p:nvSpPr>
        <p:spPr/>
        <p:txBody>
          <a:bodyPr/>
          <a:lstStyle/>
          <a:p>
            <a:fld id="{4289D88F-65FE-412E-8970-AC53513EB290}" type="slidenum">
              <a:rPr lang="en-GB" smtClean="0"/>
              <a:pPr/>
              <a:t>‹#›</a:t>
            </a:fld>
            <a:endParaRPr lang="en-GB"/>
          </a:p>
        </p:txBody>
      </p:sp>
      <p:sp>
        <p:nvSpPr>
          <p:cNvPr id="6" name="object 9">
            <a:extLst>
              <a:ext uri="{FF2B5EF4-FFF2-40B4-BE49-F238E27FC236}">
                <a16:creationId xmlns:a16="http://schemas.microsoft.com/office/drawing/2014/main" id="{15AE4A4D-3052-44C3-98B9-A35A2CB0F16F}"/>
              </a:ext>
            </a:extLst>
          </p:cNvPr>
          <p:cNvSpPr/>
          <p:nvPr userDrawn="1"/>
        </p:nvSpPr>
        <p:spPr>
          <a:xfrm>
            <a:off x="7158990" y="9198294"/>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grpSp>
        <p:nvGrpSpPr>
          <p:cNvPr id="7" name="Group 6">
            <a:extLst>
              <a:ext uri="{FF2B5EF4-FFF2-40B4-BE49-F238E27FC236}">
                <a16:creationId xmlns:a16="http://schemas.microsoft.com/office/drawing/2014/main" id="{1BCFF162-D35F-4E7E-9FF0-96E5FD6036EC}"/>
              </a:ext>
            </a:extLst>
          </p:cNvPr>
          <p:cNvGrpSpPr/>
          <p:nvPr userDrawn="1"/>
        </p:nvGrpSpPr>
        <p:grpSpPr>
          <a:xfrm>
            <a:off x="723480" y="10004363"/>
            <a:ext cx="1892438" cy="412092"/>
            <a:chOff x="723480" y="10004363"/>
            <a:chExt cx="1892438" cy="412092"/>
          </a:xfrm>
        </p:grpSpPr>
        <p:grpSp>
          <p:nvGrpSpPr>
            <p:cNvPr id="8" name="Group 7">
              <a:extLst>
                <a:ext uri="{FF2B5EF4-FFF2-40B4-BE49-F238E27FC236}">
                  <a16:creationId xmlns:a16="http://schemas.microsoft.com/office/drawing/2014/main" id="{26DE0D46-6067-4C2A-8B73-9DE2D2CD83DC}"/>
                </a:ext>
              </a:extLst>
            </p:cNvPr>
            <p:cNvGrpSpPr/>
            <p:nvPr userDrawn="1"/>
          </p:nvGrpSpPr>
          <p:grpSpPr>
            <a:xfrm>
              <a:off x="723480" y="10004363"/>
              <a:ext cx="796080" cy="211199"/>
              <a:chOff x="10942880" y="6156164"/>
              <a:chExt cx="822365" cy="207669"/>
            </a:xfrm>
          </p:grpSpPr>
          <p:pic>
            <p:nvPicPr>
              <p:cNvPr id="11" name="Image" descr="Image">
                <a:extLst>
                  <a:ext uri="{FF2B5EF4-FFF2-40B4-BE49-F238E27FC236}">
                    <a16:creationId xmlns:a16="http://schemas.microsoft.com/office/drawing/2014/main" id="{40E3232C-2929-4FFF-A116-D64F2484B340}"/>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12" name="CtrlShift logo White no strapline.png" descr="CtrlShift logo White no strapline.png">
                <a:extLst>
                  <a:ext uri="{FF2B5EF4-FFF2-40B4-BE49-F238E27FC236}">
                    <a16:creationId xmlns:a16="http://schemas.microsoft.com/office/drawing/2014/main" id="{0C534286-D3A8-41AF-8D94-BF53C950EB4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10" name="Copyright@2018 Ctrl-Shift">
              <a:extLst>
                <a:ext uri="{FF2B5EF4-FFF2-40B4-BE49-F238E27FC236}">
                  <a16:creationId xmlns:a16="http://schemas.microsoft.com/office/drawing/2014/main" id="{616E39D4-FDB4-4F57-95F2-5A7432B5F941}"/>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13" name="Content Placeholder 5">
            <a:extLst>
              <a:ext uri="{FF2B5EF4-FFF2-40B4-BE49-F238E27FC236}">
                <a16:creationId xmlns:a16="http://schemas.microsoft.com/office/drawing/2014/main" id="{905A3040-A42C-4F57-B9B3-86946C62F347}"/>
              </a:ext>
            </a:extLst>
          </p:cNvPr>
          <p:cNvSpPr>
            <a:spLocks noGrp="1"/>
          </p:cNvSpPr>
          <p:nvPr>
            <p:ph sz="quarter" idx="12"/>
          </p:nvPr>
        </p:nvSpPr>
        <p:spPr>
          <a:xfrm>
            <a:off x="719137" y="3990294"/>
            <a:ext cx="6110481" cy="591853"/>
          </a:xfrm>
        </p:spPr>
        <p:txBody>
          <a:bodyPr/>
          <a:lstStyle>
            <a:lvl1pPr>
              <a:lnSpc>
                <a:spcPct val="80000"/>
              </a:lnSpc>
              <a:defRPr sz="2400" b="1">
                <a:solidFill>
                  <a:schemeClr val="tx2"/>
                </a:solidFill>
                <a:latin typeface="+mj-lt"/>
              </a:defRPr>
            </a:lvl1pPr>
            <a:lvl2pPr>
              <a:defRPr sz="1050"/>
            </a:lvl2pPr>
            <a:lvl3pPr>
              <a:defRPr sz="1050"/>
            </a:lvl3pPr>
            <a:lvl4pPr>
              <a:defRPr sz="900"/>
            </a:lvl4pPr>
            <a:lvl5pPr>
              <a:defRPr sz="900"/>
            </a:lvl5pPr>
          </a:lstStyle>
          <a:p>
            <a:pPr lvl="0"/>
            <a:r>
              <a:rPr lang="en-US" dirty="0"/>
              <a:t>Click to edit Master text styles</a:t>
            </a:r>
          </a:p>
          <a:p>
            <a:pPr lvl="1"/>
            <a:endParaRPr lang="en-GB" dirty="0"/>
          </a:p>
        </p:txBody>
      </p:sp>
      <p:sp>
        <p:nvSpPr>
          <p:cNvPr id="14" name="Content Placeholder 5">
            <a:extLst>
              <a:ext uri="{FF2B5EF4-FFF2-40B4-BE49-F238E27FC236}">
                <a16:creationId xmlns:a16="http://schemas.microsoft.com/office/drawing/2014/main" id="{2C5EEDF8-DD4F-4AE8-8D28-49057FED6DD6}"/>
              </a:ext>
            </a:extLst>
          </p:cNvPr>
          <p:cNvSpPr>
            <a:spLocks noGrp="1"/>
          </p:cNvSpPr>
          <p:nvPr>
            <p:ph sz="quarter" idx="13"/>
          </p:nvPr>
        </p:nvSpPr>
        <p:spPr>
          <a:xfrm>
            <a:off x="733005" y="4858656"/>
            <a:ext cx="1882913" cy="1570719"/>
          </a:xfrm>
        </p:spPr>
        <p:txBody>
          <a:bodyPr/>
          <a:lstStyle>
            <a:lvl4pPr>
              <a:defRPr sz="11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5">
            <a:extLst>
              <a:ext uri="{FF2B5EF4-FFF2-40B4-BE49-F238E27FC236}">
                <a16:creationId xmlns:a16="http://schemas.microsoft.com/office/drawing/2014/main" id="{FD755D7F-EAC4-4F55-BEB7-B98F5FD69FC5}"/>
              </a:ext>
            </a:extLst>
          </p:cNvPr>
          <p:cNvSpPr>
            <a:spLocks noGrp="1"/>
          </p:cNvSpPr>
          <p:nvPr>
            <p:ph sz="quarter" idx="14"/>
          </p:nvPr>
        </p:nvSpPr>
        <p:spPr>
          <a:xfrm>
            <a:off x="719137" y="6716694"/>
            <a:ext cx="6110481" cy="591853"/>
          </a:xfrm>
        </p:spPr>
        <p:txBody>
          <a:bodyPr/>
          <a:lstStyle>
            <a:lvl1pPr>
              <a:lnSpc>
                <a:spcPct val="80000"/>
              </a:lnSpc>
              <a:defRPr sz="2400" b="1">
                <a:solidFill>
                  <a:schemeClr val="tx2"/>
                </a:solidFill>
                <a:latin typeface="+mj-lt"/>
              </a:defRPr>
            </a:lvl1pPr>
            <a:lvl2pPr>
              <a:defRPr sz="1050"/>
            </a:lvl2pPr>
            <a:lvl3pPr>
              <a:defRPr sz="1050"/>
            </a:lvl3pPr>
            <a:lvl4pPr>
              <a:defRPr sz="900"/>
            </a:lvl4pPr>
            <a:lvl5pPr>
              <a:defRPr sz="900"/>
            </a:lvl5pPr>
          </a:lstStyle>
          <a:p>
            <a:pPr lvl="0"/>
            <a:r>
              <a:rPr lang="en-US" dirty="0"/>
              <a:t>Click to edit Master text styles</a:t>
            </a:r>
          </a:p>
          <a:p>
            <a:pPr lvl="1"/>
            <a:endParaRPr lang="en-GB" dirty="0"/>
          </a:p>
        </p:txBody>
      </p:sp>
      <p:sp>
        <p:nvSpPr>
          <p:cNvPr id="18" name="Content Placeholder 5">
            <a:extLst>
              <a:ext uri="{FF2B5EF4-FFF2-40B4-BE49-F238E27FC236}">
                <a16:creationId xmlns:a16="http://schemas.microsoft.com/office/drawing/2014/main" id="{69447637-63EB-41FD-A410-EFE256C63A91}"/>
              </a:ext>
            </a:extLst>
          </p:cNvPr>
          <p:cNvSpPr>
            <a:spLocks noGrp="1"/>
          </p:cNvSpPr>
          <p:nvPr>
            <p:ph sz="quarter" idx="15"/>
          </p:nvPr>
        </p:nvSpPr>
        <p:spPr>
          <a:xfrm>
            <a:off x="733005" y="7585056"/>
            <a:ext cx="1882913" cy="1570719"/>
          </a:xfrm>
        </p:spPr>
        <p:txBody>
          <a:bodyPr/>
          <a:lstStyle>
            <a:lvl4pPr>
              <a:defRPr sz="11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554767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Text"/>
          <p:cNvSpPr txBox="1">
            <a:spLocks noGrp="1"/>
          </p:cNvSpPr>
          <p:nvPr>
            <p:ph type="title"/>
          </p:nvPr>
        </p:nvSpPr>
        <p:spPr>
          <a:xfrm>
            <a:off x="733005" y="1079500"/>
            <a:ext cx="6119812" cy="8683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Title</a:t>
            </a:r>
            <a:r>
              <a:rPr lang="en-GB" dirty="0"/>
              <a:t> </a:t>
            </a:r>
            <a:r>
              <a:rPr dirty="0"/>
              <a:t>Text</a:t>
            </a:r>
          </a:p>
        </p:txBody>
      </p:sp>
      <p:sp>
        <p:nvSpPr>
          <p:cNvPr id="2" name="Slide Number Placeholder 1">
            <a:extLst>
              <a:ext uri="{FF2B5EF4-FFF2-40B4-BE49-F238E27FC236}">
                <a16:creationId xmlns:a16="http://schemas.microsoft.com/office/drawing/2014/main" id="{68157F5A-6746-4254-B705-ECF1ACFF5869}"/>
              </a:ext>
            </a:extLst>
          </p:cNvPr>
          <p:cNvSpPr>
            <a:spLocks noGrp="1"/>
          </p:cNvSpPr>
          <p:nvPr>
            <p:ph type="sldNum" sz="quarter" idx="4"/>
          </p:nvPr>
        </p:nvSpPr>
        <p:spPr>
          <a:xfrm>
            <a:off x="6838950" y="10206038"/>
            <a:ext cx="720725" cy="485776"/>
          </a:xfrm>
          <a:prstGeom prst="rect">
            <a:avLst/>
          </a:prstGeom>
        </p:spPr>
        <p:txBody>
          <a:bodyPr vert="horz" lIns="0" tIns="0" rIns="0" bIns="0" rtlCol="0" anchor="t"/>
          <a:lstStyle>
            <a:lvl1pPr algn="l">
              <a:defRPr sz="900">
                <a:solidFill>
                  <a:schemeClr val="tx2"/>
                </a:solidFill>
              </a:defRPr>
            </a:lvl1pPr>
          </a:lstStyle>
          <a:p>
            <a:fld id="{4289D88F-65FE-412E-8970-AC53513EB290}" type="slidenum">
              <a:rPr lang="en-GB" smtClean="0"/>
              <a:pPr/>
              <a:t>‹#›</a:t>
            </a:fld>
            <a:endParaRPr lang="en-GB"/>
          </a:p>
        </p:txBody>
      </p:sp>
      <p:grpSp>
        <p:nvGrpSpPr>
          <p:cNvPr id="4" name="Group 3">
            <a:extLst>
              <a:ext uri="{FF2B5EF4-FFF2-40B4-BE49-F238E27FC236}">
                <a16:creationId xmlns:a16="http://schemas.microsoft.com/office/drawing/2014/main" id="{7C918485-4A9F-45ED-8B0D-1F6826EBCE39}"/>
              </a:ext>
            </a:extLst>
          </p:cNvPr>
          <p:cNvGrpSpPr/>
          <p:nvPr userDrawn="1"/>
        </p:nvGrpSpPr>
        <p:grpSpPr>
          <a:xfrm>
            <a:off x="723480" y="10004364"/>
            <a:ext cx="1892438" cy="412091"/>
            <a:chOff x="723480" y="10004364"/>
            <a:chExt cx="1892438" cy="412091"/>
          </a:xfrm>
        </p:grpSpPr>
        <p:grpSp>
          <p:nvGrpSpPr>
            <p:cNvPr id="6" name="Group 5">
              <a:extLst>
                <a:ext uri="{FF2B5EF4-FFF2-40B4-BE49-F238E27FC236}">
                  <a16:creationId xmlns:a16="http://schemas.microsoft.com/office/drawing/2014/main" id="{BC2A736F-C4B2-4825-AA09-859E3CEE7A8E}"/>
                </a:ext>
              </a:extLst>
            </p:cNvPr>
            <p:cNvGrpSpPr/>
            <p:nvPr userDrawn="1"/>
          </p:nvGrpSpPr>
          <p:grpSpPr>
            <a:xfrm>
              <a:off x="723480" y="10004364"/>
              <a:ext cx="796080" cy="211199"/>
              <a:chOff x="10942880" y="6156164"/>
              <a:chExt cx="822365" cy="207669"/>
            </a:xfrm>
          </p:grpSpPr>
          <p:pic>
            <p:nvPicPr>
              <p:cNvPr id="7" name="Image" descr="Image">
                <a:extLst>
                  <a:ext uri="{FF2B5EF4-FFF2-40B4-BE49-F238E27FC236}">
                    <a16:creationId xmlns:a16="http://schemas.microsoft.com/office/drawing/2014/main" id="{C8BF85B8-ACC1-4D6B-BBCB-2226DDA784BE}"/>
                  </a:ext>
                </a:extLst>
              </p:cNvPr>
              <p:cNvPicPr>
                <a:picLocks noChangeAspect="1"/>
              </p:cNvPicPr>
              <p:nvPr/>
            </p:nvPicPr>
            <p:blipFill>
              <a:blip r:embed="rId24"/>
              <a:srcRect/>
              <a:stretch>
                <a:fillRect/>
              </a:stretch>
            </p:blipFill>
            <p:spPr>
              <a:xfrm>
                <a:off x="10942880" y="6186238"/>
                <a:ext cx="822365" cy="177595"/>
              </a:xfrm>
              <a:prstGeom prst="rect">
                <a:avLst/>
              </a:prstGeom>
              <a:ln w="12700" cap="flat">
                <a:noFill/>
                <a:miter lim="400000"/>
              </a:ln>
              <a:effectLst/>
            </p:spPr>
          </p:pic>
          <p:pic>
            <p:nvPicPr>
              <p:cNvPr id="8" name="CtrlShift logo White no strapline.png" descr="CtrlShift logo White no strapline.png">
                <a:extLst>
                  <a:ext uri="{FF2B5EF4-FFF2-40B4-BE49-F238E27FC236}">
                    <a16:creationId xmlns:a16="http://schemas.microsoft.com/office/drawing/2014/main" id="{44EB6B51-F521-451B-BCB1-938FBE6DB9B2}"/>
                  </a:ext>
                </a:extLst>
              </p:cNvPr>
              <p:cNvPicPr>
                <a:picLocks noChangeAspect="1"/>
              </p:cNvPicPr>
              <p:nvPr userDrawn="1"/>
            </p:nvPicPr>
            <p:blipFill rotWithShape="1">
              <a:blip r:embed="rId25">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9" name="Copyright@2018 Ctrl-Shift">
              <a:extLst>
                <a:ext uri="{FF2B5EF4-FFF2-40B4-BE49-F238E27FC236}">
                  <a16:creationId xmlns:a16="http://schemas.microsoft.com/office/drawing/2014/main" id="{E1A8BE18-DC45-4DFD-8824-F966964BFA72}"/>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3" name="Text Placeholder 2">
            <a:extLst>
              <a:ext uri="{FF2B5EF4-FFF2-40B4-BE49-F238E27FC236}">
                <a16:creationId xmlns:a16="http://schemas.microsoft.com/office/drawing/2014/main" id="{1BBD62F9-DF3A-479E-9986-FB1146CA69B9}"/>
              </a:ext>
            </a:extLst>
          </p:cNvPr>
          <p:cNvSpPr>
            <a:spLocks noGrp="1"/>
          </p:cNvSpPr>
          <p:nvPr>
            <p:ph type="body" idx="1"/>
          </p:nvPr>
        </p:nvSpPr>
        <p:spPr>
          <a:xfrm>
            <a:off x="719137" y="2200274"/>
            <a:ext cx="6119813" cy="741045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 </a:t>
            </a:r>
          </a:p>
          <a:p>
            <a:pPr lvl="6"/>
            <a:r>
              <a:rPr lang="en-US" dirty="0"/>
              <a:t>Seventh level</a:t>
            </a:r>
          </a:p>
          <a:p>
            <a:pPr lvl="7"/>
            <a:r>
              <a:rPr lang="en-US" dirty="0"/>
              <a:t>Eighth level</a:t>
            </a:r>
          </a:p>
          <a:p>
            <a:pPr lvl="8"/>
            <a:r>
              <a:rPr lang="en-US" dirty="0"/>
              <a:t>Ninth level</a:t>
            </a:r>
            <a:endParaRPr lang="en-GB" dirty="0"/>
          </a:p>
        </p:txBody>
      </p:sp>
    </p:spTree>
    <p:extLst>
      <p:ext uri="{BB962C8B-B14F-4D97-AF65-F5344CB8AC3E}">
        <p14:creationId xmlns:p14="http://schemas.microsoft.com/office/powerpoint/2010/main" val="1048300250"/>
      </p:ext>
    </p:extLst>
  </p:cSld>
  <p:clrMap bg1="lt1" tx1="dk1" bg2="lt2" tx2="dk2" accent1="accent1" accent2="accent2" accent3="accent3" accent4="accent4" accent5="accent5" accent6="accent6" hlink="hlink" folHlink="folHlink"/>
  <p:sldLayoutIdLst>
    <p:sldLayoutId id="2147483677" r:id="rId1"/>
    <p:sldLayoutId id="2147483663" r:id="rId2"/>
    <p:sldLayoutId id="2147483682" r:id="rId3"/>
    <p:sldLayoutId id="2147483665" r:id="rId4"/>
    <p:sldLayoutId id="2147483711" r:id="rId5"/>
    <p:sldLayoutId id="2147483712" r:id="rId6"/>
    <p:sldLayoutId id="2147483715" r:id="rId7"/>
    <p:sldLayoutId id="2147483714" r:id="rId8"/>
    <p:sldLayoutId id="2147483717" r:id="rId9"/>
    <p:sldLayoutId id="2147483716" r:id="rId10"/>
    <p:sldLayoutId id="2147483710" r:id="rId11"/>
    <p:sldLayoutId id="2147483713" r:id="rId12"/>
    <p:sldLayoutId id="2147483666" r:id="rId13"/>
    <p:sldLayoutId id="2147483678" r:id="rId14"/>
    <p:sldLayoutId id="2147483686" r:id="rId15"/>
    <p:sldLayoutId id="2147483685" r:id="rId16"/>
    <p:sldLayoutId id="2147483684" r:id="rId17"/>
    <p:sldLayoutId id="2147483688" r:id="rId18"/>
    <p:sldLayoutId id="2147483689" r:id="rId19"/>
    <p:sldLayoutId id="2147483671" r:id="rId20"/>
    <p:sldLayoutId id="2147483690" r:id="rId21"/>
    <p:sldLayoutId id="2147483683" r:id="rId22"/>
  </p:sldLayoutIdLst>
  <p:transition spd="med"/>
  <p:hf hdr="0" ftr="0" dt="0"/>
  <p:txStyles>
    <p:titleStyle>
      <a:lvl1pPr marL="0" marR="0" indent="0" algn="l" defTabSz="255946" rtl="0" latinLnBrk="0">
        <a:lnSpc>
          <a:spcPct val="80000"/>
        </a:lnSpc>
        <a:spcBef>
          <a:spcPts val="0"/>
        </a:spcBef>
        <a:spcAft>
          <a:spcPts val="0"/>
        </a:spcAft>
        <a:buClrTx/>
        <a:buSzTx/>
        <a:buFontTx/>
        <a:buNone/>
        <a:tabLst/>
        <a:defRPr sz="3200" b="1" i="0" u="none" strike="noStrike" cap="none" spc="0" baseline="0">
          <a:ln>
            <a:noFill/>
          </a:ln>
          <a:solidFill>
            <a:schemeClr val="tx2"/>
          </a:solidFill>
          <a:uFillTx/>
          <a:latin typeface="+mj-lt"/>
          <a:ea typeface="+mj-ea"/>
          <a:cs typeface="+mj-cs"/>
          <a:sym typeface="Helvetica"/>
        </a:defRPr>
      </a:lvl1pPr>
      <a:lvl2pPr marL="0" marR="0" indent="70877" algn="l" defTabSz="255946" rtl="0" latinLnBrk="0">
        <a:lnSpc>
          <a:spcPct val="70000"/>
        </a:lnSpc>
        <a:spcBef>
          <a:spcPts val="0"/>
        </a:spcBef>
        <a:spcAft>
          <a:spcPts val="0"/>
        </a:spcAft>
        <a:buClrTx/>
        <a:buSzTx/>
        <a:buFontTx/>
        <a:buNone/>
        <a:tabLst/>
        <a:defRPr sz="3721" b="1" i="0" u="none" strike="noStrike" cap="none" spc="0" baseline="0">
          <a:ln>
            <a:noFill/>
          </a:ln>
          <a:solidFill>
            <a:srgbClr val="FFFFFF"/>
          </a:solidFill>
          <a:uFillTx/>
          <a:latin typeface="+mj-lt"/>
          <a:ea typeface="+mj-ea"/>
          <a:cs typeface="+mj-cs"/>
          <a:sym typeface="Helvetica"/>
        </a:defRPr>
      </a:lvl2pPr>
      <a:lvl3pPr marL="0" marR="0" indent="141755" algn="l" defTabSz="255946" rtl="0" latinLnBrk="0">
        <a:lnSpc>
          <a:spcPct val="70000"/>
        </a:lnSpc>
        <a:spcBef>
          <a:spcPts val="0"/>
        </a:spcBef>
        <a:spcAft>
          <a:spcPts val="0"/>
        </a:spcAft>
        <a:buClrTx/>
        <a:buSzTx/>
        <a:buFontTx/>
        <a:buNone/>
        <a:tabLst/>
        <a:defRPr sz="3721" b="1" i="0" u="none" strike="noStrike" cap="none" spc="0" baseline="0">
          <a:ln>
            <a:noFill/>
          </a:ln>
          <a:solidFill>
            <a:srgbClr val="FFFFFF"/>
          </a:solidFill>
          <a:uFillTx/>
          <a:latin typeface="+mj-lt"/>
          <a:ea typeface="+mj-ea"/>
          <a:cs typeface="+mj-cs"/>
          <a:sym typeface="Helvetica"/>
        </a:defRPr>
      </a:lvl3pPr>
      <a:lvl4pPr marL="0" marR="0" indent="212632" algn="l" defTabSz="255946" rtl="0" latinLnBrk="0">
        <a:lnSpc>
          <a:spcPct val="70000"/>
        </a:lnSpc>
        <a:spcBef>
          <a:spcPts val="0"/>
        </a:spcBef>
        <a:spcAft>
          <a:spcPts val="0"/>
        </a:spcAft>
        <a:buClrTx/>
        <a:buSzTx/>
        <a:buFontTx/>
        <a:buNone/>
        <a:tabLst/>
        <a:defRPr sz="3721" b="1" i="0" u="none" strike="noStrike" cap="none" spc="0" baseline="0">
          <a:ln>
            <a:noFill/>
          </a:ln>
          <a:solidFill>
            <a:srgbClr val="FFFFFF"/>
          </a:solidFill>
          <a:uFillTx/>
          <a:latin typeface="+mj-lt"/>
          <a:ea typeface="+mj-ea"/>
          <a:cs typeface="+mj-cs"/>
          <a:sym typeface="Helvetica"/>
        </a:defRPr>
      </a:lvl4pPr>
      <a:lvl5pPr marL="0" marR="0" indent="283510" algn="l" defTabSz="255946" rtl="0" latinLnBrk="0">
        <a:lnSpc>
          <a:spcPct val="70000"/>
        </a:lnSpc>
        <a:spcBef>
          <a:spcPts val="0"/>
        </a:spcBef>
        <a:spcAft>
          <a:spcPts val="0"/>
        </a:spcAft>
        <a:buClrTx/>
        <a:buSzTx/>
        <a:buFontTx/>
        <a:buNone/>
        <a:tabLst/>
        <a:defRPr sz="3721" b="1" i="0" u="none" strike="noStrike" cap="none" spc="0" baseline="0">
          <a:ln>
            <a:noFill/>
          </a:ln>
          <a:solidFill>
            <a:srgbClr val="FFFFFF"/>
          </a:solidFill>
          <a:uFillTx/>
          <a:latin typeface="+mj-lt"/>
          <a:ea typeface="+mj-ea"/>
          <a:cs typeface="+mj-cs"/>
          <a:sym typeface="Helvetica"/>
        </a:defRPr>
      </a:lvl5pPr>
      <a:lvl6pPr marL="0" marR="0" indent="354387" algn="l" defTabSz="255946" rtl="0" latinLnBrk="0">
        <a:lnSpc>
          <a:spcPct val="70000"/>
        </a:lnSpc>
        <a:spcBef>
          <a:spcPts val="0"/>
        </a:spcBef>
        <a:spcAft>
          <a:spcPts val="0"/>
        </a:spcAft>
        <a:buClrTx/>
        <a:buSzTx/>
        <a:buFontTx/>
        <a:buNone/>
        <a:tabLst/>
        <a:defRPr sz="3721" b="1" i="0" u="none" strike="noStrike" cap="none" spc="0" baseline="0">
          <a:ln>
            <a:noFill/>
          </a:ln>
          <a:solidFill>
            <a:srgbClr val="FFFFFF"/>
          </a:solidFill>
          <a:uFillTx/>
          <a:latin typeface="+mj-lt"/>
          <a:ea typeface="+mj-ea"/>
          <a:cs typeface="+mj-cs"/>
          <a:sym typeface="Helvetica"/>
        </a:defRPr>
      </a:lvl6pPr>
      <a:lvl7pPr marL="0" marR="0" indent="425265" algn="l" defTabSz="255946" rtl="0" latinLnBrk="0">
        <a:lnSpc>
          <a:spcPct val="70000"/>
        </a:lnSpc>
        <a:spcBef>
          <a:spcPts val="0"/>
        </a:spcBef>
        <a:spcAft>
          <a:spcPts val="0"/>
        </a:spcAft>
        <a:buClrTx/>
        <a:buSzTx/>
        <a:buFontTx/>
        <a:buNone/>
        <a:tabLst/>
        <a:defRPr sz="3721" b="1" i="0" u="none" strike="noStrike" cap="none" spc="0" baseline="0">
          <a:ln>
            <a:noFill/>
          </a:ln>
          <a:solidFill>
            <a:srgbClr val="FFFFFF"/>
          </a:solidFill>
          <a:uFillTx/>
          <a:latin typeface="+mj-lt"/>
          <a:ea typeface="+mj-ea"/>
          <a:cs typeface="+mj-cs"/>
          <a:sym typeface="Helvetica"/>
        </a:defRPr>
      </a:lvl7pPr>
      <a:lvl8pPr marL="0" marR="0" indent="496142" algn="l" defTabSz="255946" rtl="0" latinLnBrk="0">
        <a:lnSpc>
          <a:spcPct val="70000"/>
        </a:lnSpc>
        <a:spcBef>
          <a:spcPts val="0"/>
        </a:spcBef>
        <a:spcAft>
          <a:spcPts val="0"/>
        </a:spcAft>
        <a:buClrTx/>
        <a:buSzTx/>
        <a:buFontTx/>
        <a:buNone/>
        <a:tabLst/>
        <a:defRPr sz="3721" b="1" i="0" u="none" strike="noStrike" cap="none" spc="0" baseline="0">
          <a:ln>
            <a:noFill/>
          </a:ln>
          <a:solidFill>
            <a:srgbClr val="FFFFFF"/>
          </a:solidFill>
          <a:uFillTx/>
          <a:latin typeface="+mj-lt"/>
          <a:ea typeface="+mj-ea"/>
          <a:cs typeface="+mj-cs"/>
          <a:sym typeface="Helvetica"/>
        </a:defRPr>
      </a:lvl8pPr>
      <a:lvl9pPr marL="0" marR="0" indent="567019" algn="l" defTabSz="255946" rtl="0" latinLnBrk="0">
        <a:lnSpc>
          <a:spcPct val="70000"/>
        </a:lnSpc>
        <a:spcBef>
          <a:spcPts val="0"/>
        </a:spcBef>
        <a:spcAft>
          <a:spcPts val="0"/>
        </a:spcAft>
        <a:buClrTx/>
        <a:buSzTx/>
        <a:buFontTx/>
        <a:buNone/>
        <a:tabLst/>
        <a:defRPr sz="3721" b="1" i="0" u="none" strike="noStrike" cap="none" spc="0" baseline="0">
          <a:ln>
            <a:noFill/>
          </a:ln>
          <a:solidFill>
            <a:srgbClr val="FFFFFF"/>
          </a:solidFill>
          <a:uFillTx/>
          <a:latin typeface="+mj-lt"/>
          <a:ea typeface="+mj-ea"/>
          <a:cs typeface="+mj-cs"/>
          <a:sym typeface="Helvetica"/>
        </a:defRPr>
      </a:lvl9pPr>
    </p:titleStyle>
    <p:bodyStyle>
      <a:lvl1pPr marL="0" marR="0" indent="0" algn="l" defTabSz="255946" latinLnBrk="0">
        <a:lnSpc>
          <a:spcPct val="100000"/>
        </a:lnSpc>
        <a:spcBef>
          <a:spcPts val="1800"/>
        </a:spcBef>
        <a:spcAft>
          <a:spcPts val="600"/>
        </a:spcAft>
        <a:buClr>
          <a:schemeClr val="bg2"/>
        </a:buClr>
        <a:buSzPct val="100000"/>
        <a:buFont typeface="Helvetica" panose="020B0604020202020204" pitchFamily="34" charset="0"/>
        <a:buNone/>
        <a:tabLst/>
        <a:defRPr sz="1600" b="0" i="0" u="none" strike="noStrike" cap="none" spc="0" baseline="0">
          <a:ln>
            <a:noFill/>
          </a:ln>
          <a:solidFill>
            <a:schemeClr val="bg2"/>
          </a:solidFill>
          <a:uFillTx/>
          <a:latin typeface="+mn-lt"/>
          <a:ea typeface="+mn-ea"/>
          <a:cs typeface="+mn-cs"/>
          <a:sym typeface="Helvetica Light"/>
        </a:defRPr>
      </a:lvl1pPr>
      <a:lvl2pPr marL="0" marR="0" indent="0" algn="l" defTabSz="255946" latinLnBrk="0">
        <a:lnSpc>
          <a:spcPct val="100000"/>
        </a:lnSpc>
        <a:spcBef>
          <a:spcPts val="1000"/>
        </a:spcBef>
        <a:spcAft>
          <a:spcPts val="0"/>
        </a:spcAft>
        <a:buClrTx/>
        <a:buSzPct val="75000"/>
        <a:buFontTx/>
        <a:buNone/>
        <a:tabLst/>
        <a:defRPr sz="1400" b="1" i="0" u="none" strike="noStrike" cap="none" spc="0" baseline="0">
          <a:ln>
            <a:noFill/>
          </a:ln>
          <a:solidFill>
            <a:schemeClr val="bg2"/>
          </a:solidFill>
          <a:uFillTx/>
          <a:latin typeface="+mj-lt"/>
          <a:ea typeface="+mn-ea"/>
          <a:cs typeface="+mn-cs"/>
          <a:sym typeface="Helvetica Light"/>
        </a:defRPr>
      </a:lvl2pPr>
      <a:lvl3pPr marL="0" marR="0" indent="0" algn="l" defTabSz="255946" latinLnBrk="0">
        <a:lnSpc>
          <a:spcPct val="100000"/>
        </a:lnSpc>
        <a:spcBef>
          <a:spcPts val="600"/>
        </a:spcBef>
        <a:spcAft>
          <a:spcPts val="600"/>
        </a:spcAft>
        <a:buClrTx/>
        <a:buSzPct val="75000"/>
        <a:buFontTx/>
        <a:buNone/>
        <a:tabLst/>
        <a:defRPr sz="1200" b="0" i="0" u="none" strike="noStrike" cap="none" spc="0" baseline="0">
          <a:ln>
            <a:noFill/>
          </a:ln>
          <a:solidFill>
            <a:schemeClr val="tx2"/>
          </a:solidFill>
          <a:uFillTx/>
          <a:latin typeface="+mn-lt"/>
          <a:ea typeface="+mn-ea"/>
          <a:cs typeface="+mn-cs"/>
          <a:sym typeface="Helvetica Light"/>
        </a:defRPr>
      </a:lvl3pPr>
      <a:lvl4pPr marL="0" marR="0" indent="0" algn="l" defTabSz="255946" latinLnBrk="0">
        <a:lnSpc>
          <a:spcPct val="114000"/>
        </a:lnSpc>
        <a:spcBef>
          <a:spcPts val="400"/>
        </a:spcBef>
        <a:spcAft>
          <a:spcPts val="400"/>
        </a:spcAft>
        <a:buClrTx/>
        <a:buSzPct val="75000"/>
        <a:buFontTx/>
        <a:buNone/>
        <a:tabLst/>
        <a:defRPr sz="1050" b="0" i="0" u="none" strike="noStrike" cap="none" spc="0" baseline="0">
          <a:ln>
            <a:noFill/>
          </a:ln>
          <a:solidFill>
            <a:schemeClr val="tx2"/>
          </a:solidFill>
          <a:uFillTx/>
          <a:latin typeface="+mn-lt"/>
          <a:ea typeface="+mn-ea"/>
          <a:cs typeface="+mn-cs"/>
          <a:sym typeface="Helvetica Light"/>
        </a:defRPr>
      </a:lvl4pPr>
      <a:lvl5pPr marL="177800" marR="0" indent="-177800" algn="l" defTabSz="255946" latinLnBrk="0">
        <a:lnSpc>
          <a:spcPct val="114000"/>
        </a:lnSpc>
        <a:spcBef>
          <a:spcPts val="300"/>
        </a:spcBef>
        <a:spcAft>
          <a:spcPts val="0"/>
        </a:spcAft>
        <a:buClr>
          <a:schemeClr val="bg2"/>
        </a:buClr>
        <a:buSzPct val="100000"/>
        <a:buFont typeface="Helvetica Light" panose="00000400000000000000" pitchFamily="2" charset="0"/>
        <a:buChar char="–"/>
        <a:tabLst/>
        <a:defRPr sz="1050" b="0" i="0" u="none" strike="noStrike" cap="none" spc="0" baseline="0">
          <a:ln>
            <a:noFill/>
          </a:ln>
          <a:solidFill>
            <a:schemeClr val="tx2"/>
          </a:solidFill>
          <a:uFillTx/>
          <a:latin typeface="+mn-lt"/>
          <a:ea typeface="+mn-ea"/>
          <a:cs typeface="+mn-cs"/>
          <a:sym typeface="Helvetica Light"/>
        </a:defRPr>
      </a:lvl5pPr>
      <a:lvl6pPr marL="0" marR="0" indent="0" algn="l" defTabSz="255946" latinLnBrk="0">
        <a:lnSpc>
          <a:spcPct val="100000"/>
        </a:lnSpc>
        <a:spcBef>
          <a:spcPts val="1200"/>
        </a:spcBef>
        <a:spcAft>
          <a:spcPts val="1200"/>
        </a:spcAft>
        <a:buClrTx/>
        <a:buSzPct val="75000"/>
        <a:buFontTx/>
        <a:buNone/>
        <a:tabLst/>
        <a:defRPr sz="1600" b="0" i="0" u="none" strike="noStrike" cap="none" spc="0" baseline="0">
          <a:ln>
            <a:noFill/>
          </a:ln>
          <a:solidFill>
            <a:srgbClr val="000000"/>
          </a:solidFill>
          <a:uFillTx/>
          <a:latin typeface="+mn-lt"/>
          <a:ea typeface="+mn-ea"/>
          <a:cs typeface="+mn-cs"/>
          <a:sym typeface="Helvetica Light"/>
        </a:defRPr>
      </a:lvl6pPr>
      <a:lvl7pPr marL="177800" marR="0" indent="-177800" algn="l" defTabSz="255946" latinLnBrk="0">
        <a:lnSpc>
          <a:spcPct val="114000"/>
        </a:lnSpc>
        <a:spcBef>
          <a:spcPts val="300"/>
        </a:spcBef>
        <a:spcAft>
          <a:spcPts val="300"/>
        </a:spcAft>
        <a:buClrTx/>
        <a:buSzPct val="75000"/>
        <a:buFontTx/>
        <a:buChar char="•"/>
        <a:tabLst/>
        <a:defRPr sz="900" b="0" i="0" u="none" strike="noStrike" cap="none" spc="0" baseline="0">
          <a:ln>
            <a:noFill/>
          </a:ln>
          <a:solidFill>
            <a:srgbClr val="000000"/>
          </a:solidFill>
          <a:uFillTx/>
          <a:latin typeface="+mn-lt"/>
          <a:ea typeface="+mn-ea"/>
          <a:cs typeface="+mn-cs"/>
          <a:sym typeface="Helvetica Light"/>
        </a:defRPr>
      </a:lvl7pPr>
      <a:lvl8pPr marL="0" marR="0" indent="0" algn="l" defTabSz="255946" latinLnBrk="0">
        <a:lnSpc>
          <a:spcPct val="100000"/>
        </a:lnSpc>
        <a:spcBef>
          <a:spcPts val="1200"/>
        </a:spcBef>
        <a:spcAft>
          <a:spcPts val="0"/>
        </a:spcAft>
        <a:buClrTx/>
        <a:buSzPct val="75000"/>
        <a:buFontTx/>
        <a:buNone/>
        <a:tabLst/>
        <a:defRPr sz="1200" b="1" i="0" u="none" strike="noStrike" cap="none" spc="0" baseline="0">
          <a:ln>
            <a:noFill/>
          </a:ln>
          <a:solidFill>
            <a:srgbClr val="000000"/>
          </a:solidFill>
          <a:uFillTx/>
          <a:latin typeface="+mj-lt"/>
          <a:ea typeface="+mn-ea"/>
          <a:cs typeface="+mn-cs"/>
          <a:sym typeface="Helvetica Light"/>
        </a:defRPr>
      </a:lvl8pPr>
      <a:lvl9pPr marL="0" marR="0" indent="0" algn="l" defTabSz="255946" latinLnBrk="0">
        <a:lnSpc>
          <a:spcPct val="100000"/>
        </a:lnSpc>
        <a:spcBef>
          <a:spcPts val="1612"/>
        </a:spcBef>
        <a:spcAft>
          <a:spcPts val="0"/>
        </a:spcAft>
        <a:buClrTx/>
        <a:buSzPct val="75000"/>
        <a:buFontTx/>
        <a:buNone/>
        <a:tabLst/>
        <a:defRPr sz="2000" b="0" i="0" u="none" strike="noStrike" cap="none" spc="0" baseline="0">
          <a:ln>
            <a:noFill/>
          </a:ln>
          <a:solidFill>
            <a:schemeClr val="bg2"/>
          </a:solidFill>
          <a:uFillTx/>
          <a:latin typeface="+mn-lt"/>
          <a:ea typeface="+mn-ea"/>
          <a:cs typeface="+mn-cs"/>
          <a:sym typeface="Helvetica Light"/>
        </a:defRPr>
      </a:lvl9pPr>
    </p:bodyStyle>
    <p:otherStyle>
      <a:lvl1pPr marL="0" marR="0" indent="0" algn="ctr" defTabSz="255946" latinLnBrk="0">
        <a:lnSpc>
          <a:spcPct val="100000"/>
        </a:lnSpc>
        <a:spcBef>
          <a:spcPts val="0"/>
        </a:spcBef>
        <a:spcAft>
          <a:spcPts val="0"/>
        </a:spcAft>
        <a:buClrTx/>
        <a:buSzTx/>
        <a:buFontTx/>
        <a:buNone/>
        <a:tabLst/>
        <a:defRPr sz="930" b="0" i="0" u="none" strike="noStrike" cap="none" spc="0" baseline="0">
          <a:ln>
            <a:noFill/>
          </a:ln>
          <a:solidFill>
            <a:schemeClr val="tx1"/>
          </a:solidFill>
          <a:uFillTx/>
          <a:latin typeface="+mn-lt"/>
          <a:ea typeface="+mn-ea"/>
          <a:cs typeface="+mn-cs"/>
          <a:sym typeface="Helvetica Light"/>
        </a:defRPr>
      </a:lvl1pPr>
      <a:lvl2pPr marL="0" marR="0" indent="70877" algn="ctr" defTabSz="255946" latinLnBrk="0">
        <a:lnSpc>
          <a:spcPct val="100000"/>
        </a:lnSpc>
        <a:spcBef>
          <a:spcPts val="0"/>
        </a:spcBef>
        <a:spcAft>
          <a:spcPts val="0"/>
        </a:spcAft>
        <a:buClrTx/>
        <a:buSzTx/>
        <a:buFontTx/>
        <a:buNone/>
        <a:tabLst/>
        <a:defRPr sz="930" b="0" i="0" u="none" strike="noStrike" cap="none" spc="0" baseline="0">
          <a:ln>
            <a:noFill/>
          </a:ln>
          <a:solidFill>
            <a:schemeClr val="tx1"/>
          </a:solidFill>
          <a:uFillTx/>
          <a:latin typeface="+mn-lt"/>
          <a:ea typeface="+mn-ea"/>
          <a:cs typeface="+mn-cs"/>
          <a:sym typeface="Helvetica Light"/>
        </a:defRPr>
      </a:lvl2pPr>
      <a:lvl3pPr marL="0" marR="0" indent="141755" algn="ctr" defTabSz="255946" latinLnBrk="0">
        <a:lnSpc>
          <a:spcPct val="100000"/>
        </a:lnSpc>
        <a:spcBef>
          <a:spcPts val="0"/>
        </a:spcBef>
        <a:spcAft>
          <a:spcPts val="0"/>
        </a:spcAft>
        <a:buClrTx/>
        <a:buSzTx/>
        <a:buFontTx/>
        <a:buNone/>
        <a:tabLst/>
        <a:defRPr sz="930" b="0" i="0" u="none" strike="noStrike" cap="none" spc="0" baseline="0">
          <a:ln>
            <a:noFill/>
          </a:ln>
          <a:solidFill>
            <a:schemeClr val="tx1"/>
          </a:solidFill>
          <a:uFillTx/>
          <a:latin typeface="+mn-lt"/>
          <a:ea typeface="+mn-ea"/>
          <a:cs typeface="+mn-cs"/>
          <a:sym typeface="Helvetica Light"/>
        </a:defRPr>
      </a:lvl3pPr>
      <a:lvl4pPr marL="0" marR="0" indent="212632" algn="ctr" defTabSz="255946" latinLnBrk="0">
        <a:lnSpc>
          <a:spcPct val="100000"/>
        </a:lnSpc>
        <a:spcBef>
          <a:spcPts val="0"/>
        </a:spcBef>
        <a:spcAft>
          <a:spcPts val="0"/>
        </a:spcAft>
        <a:buClrTx/>
        <a:buSzTx/>
        <a:buFontTx/>
        <a:buNone/>
        <a:tabLst/>
        <a:defRPr sz="930" b="0" i="0" u="none" strike="noStrike" cap="none" spc="0" baseline="0">
          <a:ln>
            <a:noFill/>
          </a:ln>
          <a:solidFill>
            <a:schemeClr val="tx1"/>
          </a:solidFill>
          <a:uFillTx/>
          <a:latin typeface="+mn-lt"/>
          <a:ea typeface="+mn-ea"/>
          <a:cs typeface="+mn-cs"/>
          <a:sym typeface="Helvetica Light"/>
        </a:defRPr>
      </a:lvl4pPr>
      <a:lvl5pPr marL="0" marR="0" indent="283510" algn="ctr" defTabSz="255946" latinLnBrk="0">
        <a:lnSpc>
          <a:spcPct val="100000"/>
        </a:lnSpc>
        <a:spcBef>
          <a:spcPts val="0"/>
        </a:spcBef>
        <a:spcAft>
          <a:spcPts val="0"/>
        </a:spcAft>
        <a:buClrTx/>
        <a:buSzTx/>
        <a:buFontTx/>
        <a:buNone/>
        <a:tabLst/>
        <a:defRPr sz="930" b="0" i="0" u="none" strike="noStrike" cap="none" spc="0" baseline="0">
          <a:ln>
            <a:noFill/>
          </a:ln>
          <a:solidFill>
            <a:schemeClr val="tx1"/>
          </a:solidFill>
          <a:uFillTx/>
          <a:latin typeface="+mn-lt"/>
          <a:ea typeface="+mn-ea"/>
          <a:cs typeface="+mn-cs"/>
          <a:sym typeface="Helvetica Light"/>
        </a:defRPr>
      </a:lvl5pPr>
      <a:lvl6pPr marL="0" marR="0" indent="354387" algn="ctr" defTabSz="255946" latinLnBrk="0">
        <a:lnSpc>
          <a:spcPct val="100000"/>
        </a:lnSpc>
        <a:spcBef>
          <a:spcPts val="0"/>
        </a:spcBef>
        <a:spcAft>
          <a:spcPts val="0"/>
        </a:spcAft>
        <a:buClrTx/>
        <a:buSzTx/>
        <a:buFontTx/>
        <a:buNone/>
        <a:tabLst/>
        <a:defRPr sz="930" b="0" i="0" u="none" strike="noStrike" cap="none" spc="0" baseline="0">
          <a:ln>
            <a:noFill/>
          </a:ln>
          <a:solidFill>
            <a:schemeClr val="tx1"/>
          </a:solidFill>
          <a:uFillTx/>
          <a:latin typeface="+mn-lt"/>
          <a:ea typeface="+mn-ea"/>
          <a:cs typeface="+mn-cs"/>
          <a:sym typeface="Helvetica Light"/>
        </a:defRPr>
      </a:lvl6pPr>
      <a:lvl7pPr marL="0" marR="0" indent="425265" algn="ctr" defTabSz="255946" latinLnBrk="0">
        <a:lnSpc>
          <a:spcPct val="100000"/>
        </a:lnSpc>
        <a:spcBef>
          <a:spcPts val="0"/>
        </a:spcBef>
        <a:spcAft>
          <a:spcPts val="0"/>
        </a:spcAft>
        <a:buClrTx/>
        <a:buSzTx/>
        <a:buFontTx/>
        <a:buNone/>
        <a:tabLst/>
        <a:defRPr sz="930" b="0" i="0" u="none" strike="noStrike" cap="none" spc="0" baseline="0">
          <a:ln>
            <a:noFill/>
          </a:ln>
          <a:solidFill>
            <a:schemeClr val="tx1"/>
          </a:solidFill>
          <a:uFillTx/>
          <a:latin typeface="+mn-lt"/>
          <a:ea typeface="+mn-ea"/>
          <a:cs typeface="+mn-cs"/>
          <a:sym typeface="Helvetica Light"/>
        </a:defRPr>
      </a:lvl7pPr>
      <a:lvl8pPr marL="0" marR="0" indent="496142" algn="ctr" defTabSz="255946" latinLnBrk="0">
        <a:lnSpc>
          <a:spcPct val="100000"/>
        </a:lnSpc>
        <a:spcBef>
          <a:spcPts val="0"/>
        </a:spcBef>
        <a:spcAft>
          <a:spcPts val="0"/>
        </a:spcAft>
        <a:buClrTx/>
        <a:buSzTx/>
        <a:buFontTx/>
        <a:buNone/>
        <a:tabLst/>
        <a:defRPr sz="930" b="0" i="0" u="none" strike="noStrike" cap="none" spc="0" baseline="0">
          <a:ln>
            <a:noFill/>
          </a:ln>
          <a:solidFill>
            <a:schemeClr val="tx1"/>
          </a:solidFill>
          <a:uFillTx/>
          <a:latin typeface="+mn-lt"/>
          <a:ea typeface="+mn-ea"/>
          <a:cs typeface="+mn-cs"/>
          <a:sym typeface="Helvetica Light"/>
        </a:defRPr>
      </a:lvl8pPr>
      <a:lvl9pPr marL="0" marR="0" indent="567019" algn="ctr" defTabSz="255946" latinLnBrk="0">
        <a:lnSpc>
          <a:spcPct val="100000"/>
        </a:lnSpc>
        <a:spcBef>
          <a:spcPts val="0"/>
        </a:spcBef>
        <a:spcAft>
          <a:spcPts val="0"/>
        </a:spcAft>
        <a:buClrTx/>
        <a:buSzTx/>
        <a:buFontTx/>
        <a:buNone/>
        <a:tabLst/>
        <a:defRPr sz="93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userDrawn="1">
          <p15:clr>
            <a:srgbClr val="F26B43"/>
          </p15:clr>
        </p15:guide>
        <p15:guide id="2" pos="4762" userDrawn="1">
          <p15:clr>
            <a:srgbClr val="F26B43"/>
          </p15:clr>
        </p15:guide>
        <p15:guide id="3" pos="453" userDrawn="1">
          <p15:clr>
            <a:srgbClr val="F26B43"/>
          </p15:clr>
        </p15:guide>
        <p15:guide id="4" pos="982" userDrawn="1">
          <p15:clr>
            <a:srgbClr val="F26B43"/>
          </p15:clr>
        </p15:guide>
        <p15:guide id="5" pos="1118" userDrawn="1">
          <p15:clr>
            <a:srgbClr val="F26B43"/>
          </p15:clr>
        </p15:guide>
        <p15:guide id="6" pos="1647" userDrawn="1">
          <p15:clr>
            <a:srgbClr val="F26B43"/>
          </p15:clr>
        </p15:guide>
        <p15:guide id="7" pos="1783" userDrawn="1">
          <p15:clr>
            <a:srgbClr val="F26B43"/>
          </p15:clr>
        </p15:guide>
        <p15:guide id="8" pos="2312" userDrawn="1">
          <p15:clr>
            <a:srgbClr val="F26B43"/>
          </p15:clr>
        </p15:guide>
        <p15:guide id="9" pos="2449" userDrawn="1">
          <p15:clr>
            <a:srgbClr val="F26B43"/>
          </p15:clr>
        </p15:guide>
        <p15:guide id="10" pos="2978" userDrawn="1">
          <p15:clr>
            <a:srgbClr val="F26B43"/>
          </p15:clr>
        </p15:guide>
        <p15:guide id="11" pos="3114" userDrawn="1">
          <p15:clr>
            <a:srgbClr val="F26B43"/>
          </p15:clr>
        </p15:guide>
        <p15:guide id="12" pos="3643" userDrawn="1">
          <p15:clr>
            <a:srgbClr val="F26B43"/>
          </p15:clr>
        </p15:guide>
        <p15:guide id="13" pos="3779" userDrawn="1">
          <p15:clr>
            <a:srgbClr val="F26B43"/>
          </p15:clr>
        </p15:guide>
        <p15:guide id="14" pos="4308" userDrawn="1">
          <p15:clr>
            <a:srgbClr val="F26B43"/>
          </p15:clr>
        </p15:guide>
        <p15:guide id="15" orient="horz" userDrawn="1">
          <p15:clr>
            <a:srgbClr val="F26B43"/>
          </p15:clr>
        </p15:guide>
        <p15:guide id="16" orient="horz" pos="6735" userDrawn="1">
          <p15:clr>
            <a:srgbClr val="F26B43"/>
          </p15:clr>
        </p15:guide>
        <p15:guide id="17" orient="horz" pos="680" userDrawn="1">
          <p15:clr>
            <a:srgbClr val="F26B43"/>
          </p15:clr>
        </p15:guide>
        <p15:guide id="18" orient="horz" pos="1227" userDrawn="1">
          <p15:clr>
            <a:srgbClr val="F26B43"/>
          </p15:clr>
        </p15:guide>
        <p15:guide id="19" orient="horz" pos="1386" userDrawn="1">
          <p15:clr>
            <a:srgbClr val="F26B43"/>
          </p15:clr>
        </p15:guide>
        <p15:guide id="20" orient="horz" pos="1933" userDrawn="1">
          <p15:clr>
            <a:srgbClr val="F26B43"/>
          </p15:clr>
        </p15:guide>
        <p15:guide id="21" orient="horz" pos="2091" userDrawn="1">
          <p15:clr>
            <a:srgbClr val="F26B43"/>
          </p15:clr>
        </p15:guide>
        <p15:guide id="22" orient="horz" pos="2639" userDrawn="1">
          <p15:clr>
            <a:srgbClr val="F26B43"/>
          </p15:clr>
        </p15:guide>
        <p15:guide id="23" orient="horz" pos="2797" userDrawn="1">
          <p15:clr>
            <a:srgbClr val="F26B43"/>
          </p15:clr>
        </p15:guide>
        <p15:guide id="24" orient="horz" pos="3344" userDrawn="1">
          <p15:clr>
            <a:srgbClr val="F26B43"/>
          </p15:clr>
        </p15:guide>
        <p15:guide id="25" orient="horz" pos="3503" userDrawn="1">
          <p15:clr>
            <a:srgbClr val="F26B43"/>
          </p15:clr>
        </p15:guide>
        <p15:guide id="26" orient="horz" pos="4050" userDrawn="1">
          <p15:clr>
            <a:srgbClr val="F26B43"/>
          </p15:clr>
        </p15:guide>
        <p15:guide id="27" orient="horz" pos="4209" userDrawn="1">
          <p15:clr>
            <a:srgbClr val="F26B43"/>
          </p15:clr>
        </p15:guide>
        <p15:guide id="28" orient="horz" pos="4756" userDrawn="1">
          <p15:clr>
            <a:srgbClr val="F26B43"/>
          </p15:clr>
        </p15:guide>
        <p15:guide id="29" orient="horz" pos="4915" userDrawn="1">
          <p15:clr>
            <a:srgbClr val="F26B43"/>
          </p15:clr>
        </p15:guide>
        <p15:guide id="30" orient="horz" pos="5462" userDrawn="1">
          <p15:clr>
            <a:srgbClr val="F26B43"/>
          </p15:clr>
        </p15:guide>
        <p15:guide id="31" orient="horz" pos="5620" userDrawn="1">
          <p15:clr>
            <a:srgbClr val="F26B43"/>
          </p15:clr>
        </p15:guide>
        <p15:guide id="32" orient="horz" pos="6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B88AF91-F73A-B5AB-7914-5C2A74C79A7B}"/>
              </a:ext>
            </a:extLst>
          </p:cNvPr>
          <p:cNvPicPr>
            <a:picLocks noGrp="1" noChangeAspect="1"/>
          </p:cNvPicPr>
          <p:nvPr>
            <p:ph type="pic" idx="15"/>
          </p:nvPr>
        </p:nvPicPr>
        <p:blipFill rotWithShape="1">
          <a:blip r:embed="rId3" cstate="email">
            <a:extLst>
              <a:ext uri="{28A0092B-C50C-407E-A947-70E740481C1C}">
                <a14:useLocalDpi xmlns:a14="http://schemas.microsoft.com/office/drawing/2010/main"/>
              </a:ext>
            </a:extLst>
          </a:blip>
          <a:srcRect t="1" b="1"/>
          <a:stretch/>
        </p:blipFill>
        <p:spPr/>
      </p:pic>
      <p:sp>
        <p:nvSpPr>
          <p:cNvPr id="2" name="Title 1">
            <a:extLst>
              <a:ext uri="{FF2B5EF4-FFF2-40B4-BE49-F238E27FC236}">
                <a16:creationId xmlns:a16="http://schemas.microsoft.com/office/drawing/2014/main" id="{0E00706F-FDDE-4136-97F4-7AB8EA298E95}"/>
              </a:ext>
            </a:extLst>
          </p:cNvPr>
          <p:cNvSpPr>
            <a:spLocks noGrp="1"/>
          </p:cNvSpPr>
          <p:nvPr>
            <p:ph type="title"/>
          </p:nvPr>
        </p:nvSpPr>
        <p:spPr>
          <a:xfrm>
            <a:off x="719138" y="4929237"/>
            <a:ext cx="4624387" cy="905206"/>
          </a:xfrm>
        </p:spPr>
        <p:txBody>
          <a:bodyPr/>
          <a:lstStyle/>
          <a:p>
            <a:r>
              <a:rPr lang="en-GB" dirty="0">
                <a:solidFill>
                  <a:schemeClr val="bg1"/>
                </a:solidFill>
              </a:rPr>
              <a:t> </a:t>
            </a:r>
            <a:br>
              <a:rPr lang="en-GB" dirty="0">
                <a:solidFill>
                  <a:schemeClr val="bg1"/>
                </a:solidFill>
              </a:rPr>
            </a:br>
            <a:r>
              <a:rPr lang="en-GB" dirty="0">
                <a:solidFill>
                  <a:schemeClr val="bg1"/>
                </a:solidFill>
              </a:rPr>
              <a:t>Personal</a:t>
            </a:r>
            <a:br>
              <a:rPr lang="en-GB" dirty="0">
                <a:solidFill>
                  <a:schemeClr val="bg1"/>
                </a:solidFill>
              </a:rPr>
            </a:br>
            <a:r>
              <a:rPr lang="en-GB" dirty="0">
                <a:solidFill>
                  <a:schemeClr val="bg1"/>
                </a:solidFill>
              </a:rPr>
              <a:t>Information</a:t>
            </a:r>
            <a:br>
              <a:rPr lang="en-GB" dirty="0">
                <a:solidFill>
                  <a:schemeClr val="bg1"/>
                </a:solidFill>
              </a:rPr>
            </a:br>
            <a:r>
              <a:rPr lang="en-GB" dirty="0">
                <a:solidFill>
                  <a:schemeClr val="bg1"/>
                </a:solidFill>
              </a:rPr>
              <a:t>Economy</a:t>
            </a:r>
            <a:br>
              <a:rPr lang="en-GB" dirty="0">
                <a:solidFill>
                  <a:schemeClr val="bg1"/>
                </a:solidFill>
              </a:rPr>
            </a:br>
            <a:br>
              <a:rPr lang="en-GB" sz="2000" b="0" dirty="0">
                <a:solidFill>
                  <a:schemeClr val="bg1"/>
                </a:solidFill>
                <a:latin typeface="+mn-lt"/>
              </a:rPr>
            </a:br>
            <a:r>
              <a:rPr lang="en-GB" sz="2400" b="0" dirty="0">
                <a:solidFill>
                  <a:schemeClr val="bg1"/>
                </a:solidFill>
                <a:latin typeface="+mn-lt"/>
              </a:rPr>
              <a:t>Immersive Executive </a:t>
            </a:r>
            <a:br>
              <a:rPr lang="en-GB" sz="2400" b="0" dirty="0">
                <a:solidFill>
                  <a:schemeClr val="bg1"/>
                </a:solidFill>
                <a:latin typeface="+mn-lt"/>
              </a:rPr>
            </a:br>
            <a:r>
              <a:rPr lang="en-GB" sz="2400" b="0" dirty="0">
                <a:solidFill>
                  <a:schemeClr val="bg1"/>
                </a:solidFill>
                <a:latin typeface="+mn-lt"/>
              </a:rPr>
              <a:t>Educational Program</a:t>
            </a:r>
            <a:br>
              <a:rPr lang="en-GB" sz="2000" b="0" dirty="0">
                <a:solidFill>
                  <a:schemeClr val="bg1"/>
                </a:solidFill>
                <a:latin typeface="+mn-lt"/>
              </a:rPr>
            </a:br>
            <a:br>
              <a:rPr lang="en-GB" sz="1000" b="0" dirty="0">
                <a:solidFill>
                  <a:schemeClr val="bg1"/>
                </a:solidFill>
                <a:latin typeface="+mn-lt"/>
              </a:rPr>
            </a:br>
            <a:r>
              <a:rPr lang="en-GB" sz="1200" dirty="0">
                <a:solidFill>
                  <a:schemeClr val="bg1"/>
                </a:solidFill>
              </a:rPr>
              <a:t>December 2022</a:t>
            </a:r>
            <a:br>
              <a:rPr lang="en-GB" dirty="0"/>
            </a:br>
            <a:endParaRPr lang="en-GB" dirty="0"/>
          </a:p>
        </p:txBody>
      </p:sp>
      <p:pic>
        <p:nvPicPr>
          <p:cNvPr id="8" name="Graphic 7">
            <a:extLst>
              <a:ext uri="{FF2B5EF4-FFF2-40B4-BE49-F238E27FC236}">
                <a16:creationId xmlns:a16="http://schemas.microsoft.com/office/drawing/2014/main" id="{3A4FA409-F6BF-4786-AED3-AC2F93BE3D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1598" y="4929237"/>
            <a:ext cx="2819295" cy="631776"/>
          </a:xfrm>
          <a:prstGeom prst="rect">
            <a:avLst/>
          </a:prstGeom>
        </p:spPr>
      </p:pic>
    </p:spTree>
    <p:extLst>
      <p:ext uri="{BB962C8B-B14F-4D97-AF65-F5344CB8AC3E}">
        <p14:creationId xmlns:p14="http://schemas.microsoft.com/office/powerpoint/2010/main" val="7966297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Rectangle 1001">
            <a:extLst>
              <a:ext uri="{FF2B5EF4-FFF2-40B4-BE49-F238E27FC236}">
                <a16:creationId xmlns:a16="http://schemas.microsoft.com/office/drawing/2014/main" id="{52FB493D-4D1F-CF4B-8F87-CACD9AE5143F}"/>
              </a:ext>
            </a:extLst>
          </p:cNvPr>
          <p:cNvSpPr/>
          <p:nvPr/>
        </p:nvSpPr>
        <p:spPr>
          <a:xfrm>
            <a:off x="0" y="8223440"/>
            <a:ext cx="7559675" cy="2468374"/>
          </a:xfrm>
          <a:prstGeom prst="rect">
            <a:avLst/>
          </a:prstGeom>
          <a:solidFill>
            <a:schemeClr val="bg2">
              <a:lumMod val="20000"/>
              <a:lumOff val="80000"/>
              <a:alpha val="5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Light"/>
            </a:endParaRPr>
          </a:p>
        </p:txBody>
      </p:sp>
      <p:sp>
        <p:nvSpPr>
          <p:cNvPr id="3" name="Slide Number Placeholder 2">
            <a:extLst>
              <a:ext uri="{FF2B5EF4-FFF2-40B4-BE49-F238E27FC236}">
                <a16:creationId xmlns:a16="http://schemas.microsoft.com/office/drawing/2014/main" id="{923FE0DB-0B6B-E16F-9B57-89182C43107D}"/>
              </a:ext>
            </a:extLst>
          </p:cNvPr>
          <p:cNvSpPr>
            <a:spLocks noGrp="1"/>
          </p:cNvSpPr>
          <p:nvPr>
            <p:ph type="sldNum" sz="quarter" idx="11"/>
          </p:nvPr>
        </p:nvSpPr>
        <p:spPr/>
        <p:txBody>
          <a:bodyPr/>
          <a:lstStyle/>
          <a:p>
            <a:fld id="{4289D88F-65FE-412E-8970-AC53513EB290}" type="slidenum">
              <a:rPr lang="en-GB" smtClean="0"/>
              <a:pPr/>
              <a:t>2</a:t>
            </a:fld>
            <a:endParaRPr lang="en-GB"/>
          </a:p>
        </p:txBody>
      </p:sp>
      <p:sp>
        <p:nvSpPr>
          <p:cNvPr id="6" name="Content Placeholder 5">
            <a:extLst>
              <a:ext uri="{FF2B5EF4-FFF2-40B4-BE49-F238E27FC236}">
                <a16:creationId xmlns:a16="http://schemas.microsoft.com/office/drawing/2014/main" id="{E365E38B-0132-AB3F-4364-71A589B95854}"/>
              </a:ext>
            </a:extLst>
          </p:cNvPr>
          <p:cNvSpPr>
            <a:spLocks noGrp="1"/>
          </p:cNvSpPr>
          <p:nvPr>
            <p:ph sz="quarter" idx="13"/>
          </p:nvPr>
        </p:nvSpPr>
        <p:spPr/>
        <p:txBody>
          <a:bodyPr/>
          <a:lstStyle/>
          <a:p>
            <a:r>
              <a:rPr lang="en-US" dirty="0"/>
              <a:t>Objectives</a:t>
            </a:r>
            <a:br>
              <a:rPr lang="en-US" dirty="0"/>
            </a:br>
            <a:r>
              <a:rPr lang="en-GB" dirty="0">
                <a:solidFill>
                  <a:schemeClr val="bg2"/>
                </a:solidFill>
              </a:rPr>
              <a:t>_____________________________</a:t>
            </a:r>
            <a:endParaRPr lang="en-GB" dirty="0"/>
          </a:p>
          <a:p>
            <a:pPr marL="228600" lvl="3" indent="-228600">
              <a:spcBef>
                <a:spcPts val="1000"/>
              </a:spcBef>
              <a:buClr>
                <a:schemeClr val="bg2"/>
              </a:buClr>
              <a:buSzPct val="100000"/>
              <a:buFont typeface="+mj-lt"/>
              <a:buAutoNum type="arabicPeriod"/>
            </a:pPr>
            <a:r>
              <a:rPr lang="en-GB" dirty="0"/>
              <a:t>Understand and evaluate a business's market position through the lens of the four personal information economy pillars: business, opinion, legal, technology</a:t>
            </a:r>
          </a:p>
          <a:p>
            <a:pPr marL="228600" lvl="3" indent="-228600">
              <a:buClr>
                <a:schemeClr val="bg2"/>
              </a:buClr>
              <a:buSzPct val="100000"/>
              <a:buFont typeface="+mj-lt"/>
              <a:buAutoNum type="arabicPeriod"/>
            </a:pPr>
            <a:r>
              <a:rPr lang="en-GB" dirty="0"/>
              <a:t>Evaluate the potential impact of the </a:t>
            </a:r>
            <a:br>
              <a:rPr lang="en-GB" dirty="0"/>
            </a:br>
            <a:r>
              <a:rPr lang="en-GB" dirty="0"/>
              <a:t>personal data control shift on your industry and business</a:t>
            </a:r>
          </a:p>
          <a:p>
            <a:pPr marL="228600" lvl="3" indent="-228600">
              <a:buClr>
                <a:schemeClr val="bg2"/>
              </a:buClr>
              <a:buSzPct val="100000"/>
              <a:buFont typeface="+mj-lt"/>
              <a:buAutoNum type="arabicPeriod"/>
            </a:pPr>
            <a:r>
              <a:rPr lang="en-GB" dirty="0"/>
              <a:t>Develop and refine strategies to thrive in the personal information economy</a:t>
            </a:r>
          </a:p>
          <a:p>
            <a:pPr marL="228600" lvl="3" indent="-228600">
              <a:buClr>
                <a:schemeClr val="bg2"/>
              </a:buClr>
              <a:buSzPct val="100000"/>
              <a:buFont typeface="+mj-lt"/>
              <a:buAutoNum type="arabicPeriod"/>
            </a:pPr>
            <a:r>
              <a:rPr lang="en-GB" dirty="0"/>
              <a:t>Uncover critical insights</a:t>
            </a:r>
          </a:p>
          <a:p>
            <a:pPr marL="228600" lvl="3" indent="-228600">
              <a:buClr>
                <a:schemeClr val="bg2"/>
              </a:buClr>
              <a:buSzPct val="100000"/>
              <a:buFont typeface="+mj-lt"/>
              <a:buAutoNum type="arabicPeriod"/>
            </a:pPr>
            <a:r>
              <a:rPr lang="en-GB" dirty="0"/>
              <a:t>Identify and meet strategic partners and subject matter experts</a:t>
            </a:r>
          </a:p>
          <a:p>
            <a:pPr marL="228600" lvl="3" indent="-228600">
              <a:buClr>
                <a:schemeClr val="bg2"/>
              </a:buClr>
              <a:buSzPct val="100000"/>
              <a:buFont typeface="+mj-lt"/>
              <a:buAutoNum type="arabicPeriod"/>
            </a:pPr>
            <a:r>
              <a:rPr lang="en-GB" dirty="0"/>
              <a:t>Identify opportunities for and start scoping new value-generating products and services</a:t>
            </a:r>
          </a:p>
          <a:p>
            <a:pPr marL="228600" lvl="3" indent="-228600">
              <a:buClr>
                <a:schemeClr val="bg2"/>
              </a:buClr>
              <a:buSzPct val="100000"/>
              <a:buFont typeface="+mj-lt"/>
              <a:buAutoNum type="arabicPeriod"/>
            </a:pPr>
            <a:r>
              <a:rPr lang="en-GB" dirty="0"/>
              <a:t>Identify what your business should keep doing, do differently, stop doing</a:t>
            </a:r>
          </a:p>
          <a:p>
            <a:endParaRPr lang="en-GB" dirty="0"/>
          </a:p>
        </p:txBody>
      </p:sp>
      <p:sp>
        <p:nvSpPr>
          <p:cNvPr id="13" name="Content Placeholder 12">
            <a:extLst>
              <a:ext uri="{FF2B5EF4-FFF2-40B4-BE49-F238E27FC236}">
                <a16:creationId xmlns:a16="http://schemas.microsoft.com/office/drawing/2014/main" id="{6A08A211-6603-F9B1-A5AF-D7B5AEE71DEA}"/>
              </a:ext>
            </a:extLst>
          </p:cNvPr>
          <p:cNvSpPr>
            <a:spLocks noGrp="1"/>
          </p:cNvSpPr>
          <p:nvPr>
            <p:ph sz="quarter" idx="14"/>
          </p:nvPr>
        </p:nvSpPr>
        <p:spPr/>
        <p:txBody>
          <a:bodyPr/>
          <a:lstStyle/>
          <a:p>
            <a:r>
              <a:rPr lang="en-GB" dirty="0"/>
              <a:t>Overview</a:t>
            </a:r>
            <a:br>
              <a:rPr lang="en-GB" dirty="0"/>
            </a:br>
            <a:r>
              <a:rPr lang="en-GB" dirty="0">
                <a:solidFill>
                  <a:schemeClr val="bg2"/>
                </a:solidFill>
              </a:rPr>
              <a:t>_____________________________</a:t>
            </a:r>
            <a:endParaRPr lang="en-GB" dirty="0"/>
          </a:p>
          <a:p>
            <a:pPr lvl="1"/>
            <a:r>
              <a:rPr lang="en-GB" dirty="0"/>
              <a:t>A seismic personal data </a:t>
            </a:r>
            <a:br>
              <a:rPr lang="en-GB" dirty="0"/>
            </a:br>
            <a:r>
              <a:rPr lang="en-GB" dirty="0"/>
              <a:t>control shift is washing over the world’s economies. </a:t>
            </a:r>
          </a:p>
          <a:p>
            <a:pPr lvl="3"/>
            <a:r>
              <a:rPr lang="en-GB" dirty="0"/>
              <a:t>Personal data control and the associated value generated from them are shifting from organizations to the self-sovereign individual—the shift results from decades of micro shocks triggered by technological advances, regulation, and consumer opinion. </a:t>
            </a:r>
          </a:p>
          <a:p>
            <a:pPr lvl="3"/>
            <a:r>
              <a:rPr lang="en-GB" dirty="0"/>
              <a:t>Businesses must respond to this shift—adjust their strategies, business models, governance frameworks, resource plans, tech stacks, product and service configurations, and more—to effectively compete; to connect, communicate, conduct commerce with and serve the self-sovereign individual. </a:t>
            </a:r>
          </a:p>
          <a:p>
            <a:pPr lvl="3"/>
            <a:r>
              <a:rPr lang="en-GB" dirty="0"/>
              <a:t>The Ctrl-Shift Personal Information Economy Immersive Executive Educational Program prepares organizations and their executives to embrace the personal data control shift. </a:t>
            </a:r>
          </a:p>
          <a:p>
            <a:pPr lvl="3"/>
            <a:r>
              <a:rPr lang="en-GB" dirty="0"/>
              <a:t>Through hybrid working groups, individual coaching sessions, readings, videos, case studies, exercises, and subject matter interviews, this program helps organizations and their executives embrace and thrive in the personal information economy. </a:t>
            </a:r>
          </a:p>
          <a:p>
            <a:endParaRPr lang="en-GB" dirty="0"/>
          </a:p>
        </p:txBody>
      </p:sp>
      <p:sp>
        <p:nvSpPr>
          <p:cNvPr id="39" name="object 9">
            <a:extLst>
              <a:ext uri="{FF2B5EF4-FFF2-40B4-BE49-F238E27FC236}">
                <a16:creationId xmlns:a16="http://schemas.microsoft.com/office/drawing/2014/main" id="{3AC4DC8E-0421-11E5-C581-19F4E9CD3D9C}"/>
              </a:ext>
            </a:extLst>
          </p:cNvPr>
          <p:cNvSpPr/>
          <p:nvPr/>
        </p:nvSpPr>
        <p:spPr>
          <a:xfrm>
            <a:off x="7158990" y="9198294"/>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grpSp>
        <p:nvGrpSpPr>
          <p:cNvPr id="40" name="Group 39">
            <a:extLst>
              <a:ext uri="{FF2B5EF4-FFF2-40B4-BE49-F238E27FC236}">
                <a16:creationId xmlns:a16="http://schemas.microsoft.com/office/drawing/2014/main" id="{D0D0ED52-3517-9B06-6380-D25721EB590E}"/>
              </a:ext>
            </a:extLst>
          </p:cNvPr>
          <p:cNvGrpSpPr/>
          <p:nvPr/>
        </p:nvGrpSpPr>
        <p:grpSpPr>
          <a:xfrm>
            <a:off x="723480" y="10004364"/>
            <a:ext cx="1892438" cy="412091"/>
            <a:chOff x="723480" y="10004364"/>
            <a:chExt cx="1892438" cy="412091"/>
          </a:xfrm>
        </p:grpSpPr>
        <p:grpSp>
          <p:nvGrpSpPr>
            <p:cNvPr id="41" name="Group 40">
              <a:extLst>
                <a:ext uri="{FF2B5EF4-FFF2-40B4-BE49-F238E27FC236}">
                  <a16:creationId xmlns:a16="http://schemas.microsoft.com/office/drawing/2014/main" id="{33B67B75-CEBC-8186-AB20-FA4843AA19A3}"/>
                </a:ext>
              </a:extLst>
            </p:cNvPr>
            <p:cNvGrpSpPr/>
            <p:nvPr userDrawn="1"/>
          </p:nvGrpSpPr>
          <p:grpSpPr>
            <a:xfrm>
              <a:off x="723480" y="10004364"/>
              <a:ext cx="796080" cy="211199"/>
              <a:chOff x="10942880" y="6156164"/>
              <a:chExt cx="822365" cy="207669"/>
            </a:xfrm>
          </p:grpSpPr>
          <p:pic>
            <p:nvPicPr>
              <p:cNvPr id="43" name="Image" descr="Image">
                <a:extLst>
                  <a:ext uri="{FF2B5EF4-FFF2-40B4-BE49-F238E27FC236}">
                    <a16:creationId xmlns:a16="http://schemas.microsoft.com/office/drawing/2014/main" id="{BBA58F3D-2368-9A4C-526C-027DE664212B}"/>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44" name="CtrlShift logo White no strapline.png" descr="CtrlShift logo White no strapline.png">
                <a:extLst>
                  <a:ext uri="{FF2B5EF4-FFF2-40B4-BE49-F238E27FC236}">
                    <a16:creationId xmlns:a16="http://schemas.microsoft.com/office/drawing/2014/main" id="{ABE1109A-4F64-AC78-FB9C-0FD11808D26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42" name="Copyright@2018 Ctrl-Shift">
              <a:extLst>
                <a:ext uri="{FF2B5EF4-FFF2-40B4-BE49-F238E27FC236}">
                  <a16:creationId xmlns:a16="http://schemas.microsoft.com/office/drawing/2014/main" id="{5BAE3FE7-AC0F-4E24-16DD-5961F83E0646}"/>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18" name="Content Placeholder 41">
            <a:extLst>
              <a:ext uri="{FF2B5EF4-FFF2-40B4-BE49-F238E27FC236}">
                <a16:creationId xmlns:a16="http://schemas.microsoft.com/office/drawing/2014/main" id="{AA42D731-9A21-50C9-DF47-AEA3A2DB82D4}"/>
              </a:ext>
            </a:extLst>
          </p:cNvPr>
          <p:cNvSpPr txBox="1">
            <a:spLocks/>
          </p:cNvSpPr>
          <p:nvPr/>
        </p:nvSpPr>
        <p:spPr>
          <a:xfrm>
            <a:off x="719138" y="8304620"/>
            <a:ext cx="3344941" cy="907020"/>
          </a:xfrm>
          <a:prstGeom prst="rect">
            <a:avLst/>
          </a:prstGeom>
        </p:spPr>
        <p:txBody>
          <a:bodyPr vert="horz" lIns="0" tIns="0" rIns="0" bIns="0" rtlCol="0">
            <a:noAutofit/>
          </a:bodyPr>
          <a:lstStyle>
            <a:lvl1pPr marL="0" marR="0" indent="0" algn="l" defTabSz="255946" latinLnBrk="0">
              <a:lnSpc>
                <a:spcPct val="100000"/>
              </a:lnSpc>
              <a:spcBef>
                <a:spcPts val="1800"/>
              </a:spcBef>
              <a:spcAft>
                <a:spcPts val="600"/>
              </a:spcAft>
              <a:buClr>
                <a:schemeClr val="bg2"/>
              </a:buClr>
              <a:buSzPct val="100000"/>
              <a:buFont typeface="Helvetica" panose="020B0604020202020204" pitchFamily="34" charset="0"/>
              <a:buNone/>
              <a:tabLst/>
              <a:defRPr sz="1600" b="0" i="0" u="none" strike="noStrike" cap="none" spc="0" baseline="0">
                <a:ln>
                  <a:noFill/>
                </a:ln>
                <a:solidFill>
                  <a:schemeClr val="bg2"/>
                </a:solidFill>
                <a:uFillTx/>
                <a:latin typeface="+mn-lt"/>
                <a:ea typeface="+mn-ea"/>
                <a:cs typeface="+mn-cs"/>
                <a:sym typeface="Helvetica Light"/>
              </a:defRPr>
            </a:lvl1pPr>
            <a:lvl2pPr marL="0" marR="0" indent="0" algn="l" defTabSz="255946" latinLnBrk="0">
              <a:lnSpc>
                <a:spcPct val="100000"/>
              </a:lnSpc>
              <a:spcBef>
                <a:spcPts val="1000"/>
              </a:spcBef>
              <a:spcAft>
                <a:spcPts val="0"/>
              </a:spcAft>
              <a:buClrTx/>
              <a:buSzPct val="75000"/>
              <a:buFontTx/>
              <a:buNone/>
              <a:tabLst/>
              <a:defRPr sz="1200" b="1" i="0" u="none" strike="noStrike" cap="none" spc="0" baseline="0">
                <a:ln>
                  <a:noFill/>
                </a:ln>
                <a:solidFill>
                  <a:schemeClr val="bg2"/>
                </a:solidFill>
                <a:uFillTx/>
                <a:latin typeface="+mj-lt"/>
                <a:ea typeface="+mn-ea"/>
                <a:cs typeface="+mn-cs"/>
                <a:sym typeface="Helvetica Light"/>
              </a:defRPr>
            </a:lvl2pPr>
            <a:lvl3pPr marL="0" marR="0" indent="0" algn="l" defTabSz="255946" latinLnBrk="0">
              <a:lnSpc>
                <a:spcPct val="100000"/>
              </a:lnSpc>
              <a:spcBef>
                <a:spcPts val="600"/>
              </a:spcBef>
              <a:spcAft>
                <a:spcPts val="600"/>
              </a:spcAft>
              <a:buClrTx/>
              <a:buSzPct val="75000"/>
              <a:buFontTx/>
              <a:buNone/>
              <a:tabLst/>
              <a:defRPr sz="1100" b="0" i="0" u="none" strike="noStrike" cap="none" spc="0" baseline="0">
                <a:ln>
                  <a:noFill/>
                </a:ln>
                <a:solidFill>
                  <a:schemeClr val="tx2"/>
                </a:solidFill>
                <a:uFillTx/>
                <a:latin typeface="+mj-lt"/>
                <a:ea typeface="+mn-ea"/>
                <a:cs typeface="+mn-cs"/>
                <a:sym typeface="Helvetica Light"/>
              </a:defRPr>
            </a:lvl3pPr>
            <a:lvl4pPr marL="0" marR="0" indent="0" algn="l" defTabSz="255946" latinLnBrk="0">
              <a:lnSpc>
                <a:spcPct val="114000"/>
              </a:lnSpc>
              <a:spcBef>
                <a:spcPts val="400"/>
              </a:spcBef>
              <a:spcAft>
                <a:spcPts val="400"/>
              </a:spcAft>
              <a:buClrTx/>
              <a:buSzPct val="75000"/>
              <a:buFontTx/>
              <a:buNone/>
              <a:tabLst/>
              <a:defRPr sz="900" b="0" i="0" u="none" strike="noStrike" cap="none" spc="0" baseline="0">
                <a:ln>
                  <a:noFill/>
                </a:ln>
                <a:solidFill>
                  <a:schemeClr val="tx2"/>
                </a:solidFill>
                <a:uFillTx/>
                <a:latin typeface="+mn-lt"/>
                <a:ea typeface="+mn-ea"/>
                <a:cs typeface="+mn-cs"/>
                <a:sym typeface="Helvetica Light"/>
              </a:defRPr>
            </a:lvl4pPr>
            <a:lvl5pPr marL="82199" marR="0" indent="-82199" algn="l" defTabSz="255946" latinLnBrk="0">
              <a:lnSpc>
                <a:spcPct val="114000"/>
              </a:lnSpc>
              <a:spcBef>
                <a:spcPts val="300"/>
              </a:spcBef>
              <a:spcAft>
                <a:spcPts val="300"/>
              </a:spcAft>
              <a:buClrTx/>
              <a:buSzPct val="75000"/>
              <a:buFontTx/>
              <a:buChar char="•"/>
              <a:tabLst/>
              <a:defRPr sz="900" b="0" i="0" u="none" strike="noStrike" cap="none" spc="0" baseline="0">
                <a:ln>
                  <a:noFill/>
                </a:ln>
                <a:solidFill>
                  <a:schemeClr val="tx2"/>
                </a:solidFill>
                <a:uFillTx/>
                <a:latin typeface="+mn-lt"/>
                <a:ea typeface="+mn-ea"/>
                <a:cs typeface="+mn-cs"/>
                <a:sym typeface="Helvetica Light"/>
              </a:defRPr>
            </a:lvl5pPr>
            <a:lvl6pPr marL="1181291" marR="0" indent="-196882" algn="l" defTabSz="255946" latinLnBrk="0">
              <a:lnSpc>
                <a:spcPct val="100000"/>
              </a:lnSpc>
              <a:spcBef>
                <a:spcPts val="1612"/>
              </a:spcBef>
              <a:spcAft>
                <a:spcPts val="0"/>
              </a:spcAft>
              <a:buClrTx/>
              <a:buSzPct val="75000"/>
              <a:buFontTx/>
              <a:buChar char="•"/>
              <a:tabLst/>
              <a:defRPr sz="1612" b="0" i="0" u="none" strike="noStrike" cap="none" spc="0" baseline="0">
                <a:ln>
                  <a:noFill/>
                </a:ln>
                <a:solidFill>
                  <a:srgbClr val="000000"/>
                </a:solidFill>
                <a:uFillTx/>
                <a:latin typeface="+mn-lt"/>
                <a:ea typeface="+mn-ea"/>
                <a:cs typeface="+mn-cs"/>
                <a:sym typeface="Helvetica Light"/>
              </a:defRPr>
            </a:lvl6pPr>
            <a:lvl7pPr marL="1378172" marR="0" indent="-196882" algn="l" defTabSz="255946" latinLnBrk="0">
              <a:lnSpc>
                <a:spcPct val="100000"/>
              </a:lnSpc>
              <a:spcBef>
                <a:spcPts val="1612"/>
              </a:spcBef>
              <a:spcAft>
                <a:spcPts val="0"/>
              </a:spcAft>
              <a:buClrTx/>
              <a:buSzPct val="75000"/>
              <a:buFontTx/>
              <a:buChar char="•"/>
              <a:tabLst/>
              <a:defRPr sz="1612" b="0" i="0" u="none" strike="noStrike" cap="none" spc="0" baseline="0">
                <a:ln>
                  <a:noFill/>
                </a:ln>
                <a:solidFill>
                  <a:srgbClr val="000000"/>
                </a:solidFill>
                <a:uFillTx/>
                <a:latin typeface="+mn-lt"/>
                <a:ea typeface="+mn-ea"/>
                <a:cs typeface="+mn-cs"/>
                <a:sym typeface="Helvetica Light"/>
              </a:defRPr>
            </a:lvl7pPr>
            <a:lvl8pPr marL="1575054" marR="0" indent="-196882" algn="l" defTabSz="255946" latinLnBrk="0">
              <a:lnSpc>
                <a:spcPct val="100000"/>
              </a:lnSpc>
              <a:spcBef>
                <a:spcPts val="1612"/>
              </a:spcBef>
              <a:spcAft>
                <a:spcPts val="0"/>
              </a:spcAft>
              <a:buClrTx/>
              <a:buSzPct val="75000"/>
              <a:buFontTx/>
              <a:buChar char="•"/>
              <a:tabLst/>
              <a:defRPr sz="1612" b="0" i="0" u="none" strike="noStrike" cap="none" spc="0" baseline="0">
                <a:ln>
                  <a:noFill/>
                </a:ln>
                <a:solidFill>
                  <a:srgbClr val="000000"/>
                </a:solidFill>
                <a:uFillTx/>
                <a:latin typeface="+mn-lt"/>
                <a:ea typeface="+mn-ea"/>
                <a:cs typeface="+mn-cs"/>
                <a:sym typeface="Helvetica Light"/>
              </a:defRPr>
            </a:lvl8pPr>
            <a:lvl9pPr marL="1771936" marR="0" indent="-196882" algn="l" defTabSz="255946" latinLnBrk="0">
              <a:lnSpc>
                <a:spcPct val="100000"/>
              </a:lnSpc>
              <a:spcBef>
                <a:spcPts val="1612"/>
              </a:spcBef>
              <a:spcAft>
                <a:spcPts val="0"/>
              </a:spcAft>
              <a:buClrTx/>
              <a:buSzPct val="75000"/>
              <a:buFontTx/>
              <a:buChar char="•"/>
              <a:tabLst/>
              <a:defRPr sz="1612" b="0" i="0" u="none" strike="noStrike" cap="none" spc="0" baseline="0">
                <a:ln>
                  <a:noFill/>
                </a:ln>
                <a:solidFill>
                  <a:srgbClr val="000000"/>
                </a:solidFill>
                <a:uFillTx/>
                <a:latin typeface="+mn-lt"/>
                <a:ea typeface="+mn-ea"/>
                <a:cs typeface="+mn-cs"/>
                <a:sym typeface="Helvetica Light"/>
              </a:defRPr>
            </a:lvl9pPr>
          </a:lstStyle>
          <a:p>
            <a:pPr marL="0" lvl="5" indent="0" rtl="0">
              <a:spcBef>
                <a:spcPts val="1200"/>
              </a:spcBef>
              <a:spcAft>
                <a:spcPts val="1200"/>
              </a:spcAft>
              <a:buNone/>
            </a:pPr>
            <a:r>
              <a:rPr lang="en-GB" sz="1600" dirty="0"/>
              <a:t>Once in a generation market shifts transform business and society, creating wholly new opportunities. </a:t>
            </a:r>
            <a:br>
              <a:rPr lang="en-GB" sz="1600" dirty="0"/>
            </a:br>
            <a:r>
              <a:rPr lang="en-GB" sz="1600" dirty="0">
                <a:solidFill>
                  <a:schemeClr val="bg2"/>
                </a:solidFill>
              </a:rPr>
              <a:t>The personal data control shift </a:t>
            </a:r>
            <a:br>
              <a:rPr lang="en-GB" sz="1600" dirty="0">
                <a:solidFill>
                  <a:schemeClr val="bg2"/>
                </a:solidFill>
              </a:rPr>
            </a:br>
            <a:r>
              <a:rPr lang="en-GB" sz="1600" dirty="0">
                <a:solidFill>
                  <a:schemeClr val="bg2"/>
                </a:solidFill>
              </a:rPr>
              <a:t>is that opportunity. </a:t>
            </a:r>
          </a:p>
          <a:p>
            <a:pPr lvl="3"/>
            <a:endParaRPr lang="en-GB" sz="1400" kern="0" dirty="0"/>
          </a:p>
        </p:txBody>
      </p:sp>
      <p:pic>
        <p:nvPicPr>
          <p:cNvPr id="19" name="Picture 18">
            <a:extLst>
              <a:ext uri="{FF2B5EF4-FFF2-40B4-BE49-F238E27FC236}">
                <a16:creationId xmlns:a16="http://schemas.microsoft.com/office/drawing/2014/main" id="{BBD9A34B-E93D-DDE3-A96E-5D2ABCF5CB3C}"/>
              </a:ext>
            </a:extLst>
          </p:cNvPr>
          <p:cNvPicPr>
            <a:picLocks noChangeAspect="1"/>
          </p:cNvPicPr>
          <p:nvPr/>
        </p:nvPicPr>
        <p:blipFill rotWithShape="1">
          <a:blip r:embed="rId4"/>
          <a:srcRect l="38080" t="23553" r="35123" b="55953"/>
          <a:stretch/>
        </p:blipFill>
        <p:spPr>
          <a:xfrm>
            <a:off x="719138" y="7909773"/>
            <a:ext cx="418215" cy="394827"/>
          </a:xfrm>
          <a:prstGeom prst="rect">
            <a:avLst/>
          </a:prstGeom>
        </p:spPr>
      </p:pic>
      <p:grpSp>
        <p:nvGrpSpPr>
          <p:cNvPr id="20" name="Group 19">
            <a:extLst>
              <a:ext uri="{FF2B5EF4-FFF2-40B4-BE49-F238E27FC236}">
                <a16:creationId xmlns:a16="http://schemas.microsoft.com/office/drawing/2014/main" id="{38B404D7-46E1-39A9-95C0-44A6583DEAFC}"/>
              </a:ext>
            </a:extLst>
          </p:cNvPr>
          <p:cNvGrpSpPr/>
          <p:nvPr/>
        </p:nvGrpSpPr>
        <p:grpSpPr>
          <a:xfrm>
            <a:off x="723480" y="10004364"/>
            <a:ext cx="1892438" cy="412091"/>
            <a:chOff x="723480" y="10004364"/>
            <a:chExt cx="1892438" cy="412091"/>
          </a:xfrm>
        </p:grpSpPr>
        <p:grpSp>
          <p:nvGrpSpPr>
            <p:cNvPr id="21" name="Group 20">
              <a:extLst>
                <a:ext uri="{FF2B5EF4-FFF2-40B4-BE49-F238E27FC236}">
                  <a16:creationId xmlns:a16="http://schemas.microsoft.com/office/drawing/2014/main" id="{FE92DFE9-28C9-C6FC-E747-7483ED3B756D}"/>
                </a:ext>
              </a:extLst>
            </p:cNvPr>
            <p:cNvGrpSpPr/>
            <p:nvPr userDrawn="1"/>
          </p:nvGrpSpPr>
          <p:grpSpPr>
            <a:xfrm>
              <a:off x="723480" y="10004364"/>
              <a:ext cx="796080" cy="211199"/>
              <a:chOff x="10942880" y="6156164"/>
              <a:chExt cx="822365" cy="207669"/>
            </a:xfrm>
          </p:grpSpPr>
          <p:pic>
            <p:nvPicPr>
              <p:cNvPr id="23" name="Image" descr="Image">
                <a:extLst>
                  <a:ext uri="{FF2B5EF4-FFF2-40B4-BE49-F238E27FC236}">
                    <a16:creationId xmlns:a16="http://schemas.microsoft.com/office/drawing/2014/main" id="{46A73E5C-A615-9265-161C-C44F1F67FC8A}"/>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24" name="CtrlShift logo White no strapline.png" descr="CtrlShift logo White no strapline.png">
                <a:extLst>
                  <a:ext uri="{FF2B5EF4-FFF2-40B4-BE49-F238E27FC236}">
                    <a16:creationId xmlns:a16="http://schemas.microsoft.com/office/drawing/2014/main" id="{E0923683-16EB-4545-FDB8-2A9FD280035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22" name="Copyright@2018 Ctrl-Shift">
              <a:extLst>
                <a:ext uri="{FF2B5EF4-FFF2-40B4-BE49-F238E27FC236}">
                  <a16:creationId xmlns:a16="http://schemas.microsoft.com/office/drawing/2014/main" id="{4A1C9075-0CC6-EC6E-814F-BE03E5C64589}"/>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grpSp>
        <p:nvGrpSpPr>
          <p:cNvPr id="25" name="Group 24">
            <a:extLst>
              <a:ext uri="{FF2B5EF4-FFF2-40B4-BE49-F238E27FC236}">
                <a16:creationId xmlns:a16="http://schemas.microsoft.com/office/drawing/2014/main" id="{09C7454B-428F-89A8-7CE8-5C26B8EA4996}"/>
              </a:ext>
            </a:extLst>
          </p:cNvPr>
          <p:cNvGrpSpPr>
            <a:grpSpLocks noChangeAspect="1"/>
          </p:cNvGrpSpPr>
          <p:nvPr/>
        </p:nvGrpSpPr>
        <p:grpSpPr>
          <a:xfrm>
            <a:off x="4586420" y="7004762"/>
            <a:ext cx="2474602" cy="2556000"/>
            <a:chOff x="1009043" y="2294089"/>
            <a:chExt cx="3606484" cy="3725114"/>
          </a:xfrm>
        </p:grpSpPr>
        <p:sp>
          <p:nvSpPr>
            <p:cNvPr id="26" name="!!Dashboard">
              <a:extLst>
                <a:ext uri="{FF2B5EF4-FFF2-40B4-BE49-F238E27FC236}">
                  <a16:creationId xmlns:a16="http://schemas.microsoft.com/office/drawing/2014/main" id="{26E43511-1DED-EACE-7860-1CF3B9511914}"/>
                </a:ext>
              </a:extLst>
            </p:cNvPr>
            <p:cNvSpPr/>
            <p:nvPr/>
          </p:nvSpPr>
          <p:spPr>
            <a:xfrm>
              <a:off x="1009043" y="2294089"/>
              <a:ext cx="3605780" cy="1792178"/>
            </a:xfrm>
            <a:custGeom>
              <a:avLst/>
              <a:gdLst>
                <a:gd name="connsiteX0" fmla="*/ 1749996 w 3605780"/>
                <a:gd name="connsiteY0" fmla="*/ 0 h 1792178"/>
                <a:gd name="connsiteX1" fmla="*/ 1866995 w 3605780"/>
                <a:gd name="connsiteY1" fmla="*/ 0 h 1792178"/>
                <a:gd name="connsiteX2" fmla="*/ 1993476 w 3605780"/>
                <a:gd name="connsiteY2" fmla="*/ 6387 h 1792178"/>
                <a:gd name="connsiteX3" fmla="*/ 3580945 w 3605780"/>
                <a:gd name="connsiteY3" fmla="*/ 1441634 h 1792178"/>
                <a:gd name="connsiteX4" fmla="*/ 3605780 w 3605780"/>
                <a:gd name="connsiteY4" fmla="*/ 1604365 h 1792178"/>
                <a:gd name="connsiteX5" fmla="*/ 3605780 w 3605780"/>
                <a:gd name="connsiteY5" fmla="*/ 1792178 h 1792178"/>
                <a:gd name="connsiteX6" fmla="*/ 0 w 3605780"/>
                <a:gd name="connsiteY6" fmla="*/ 1792178 h 1792178"/>
                <a:gd name="connsiteX7" fmla="*/ 8630 w 3605780"/>
                <a:gd name="connsiteY7" fmla="*/ 1621271 h 1792178"/>
                <a:gd name="connsiteX8" fmla="*/ 1623514 w 3605780"/>
                <a:gd name="connsiteY8" fmla="*/ 6387 h 17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780" h="1792178">
                  <a:moveTo>
                    <a:pt x="1749996" y="0"/>
                  </a:moveTo>
                  <a:lnTo>
                    <a:pt x="1866995" y="0"/>
                  </a:lnTo>
                  <a:lnTo>
                    <a:pt x="1993476" y="6387"/>
                  </a:lnTo>
                  <a:cubicBezTo>
                    <a:pt x="2784139" y="86683"/>
                    <a:pt x="3424293" y="676097"/>
                    <a:pt x="3580945" y="1441634"/>
                  </a:cubicBezTo>
                  <a:lnTo>
                    <a:pt x="3605780" y="1604365"/>
                  </a:lnTo>
                  <a:lnTo>
                    <a:pt x="3605780" y="1792178"/>
                  </a:lnTo>
                  <a:lnTo>
                    <a:pt x="0" y="1792178"/>
                  </a:lnTo>
                  <a:lnTo>
                    <a:pt x="8630" y="1621271"/>
                  </a:lnTo>
                  <a:cubicBezTo>
                    <a:pt x="95103" y="769788"/>
                    <a:pt x="772031" y="92860"/>
                    <a:pt x="1623514" y="6387"/>
                  </a:cubicBezTo>
                  <a:close/>
                </a:path>
              </a:pathLst>
            </a:custGeom>
            <a:solidFill>
              <a:srgbClr val="2F92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27" name="!!Databank">
              <a:extLst>
                <a:ext uri="{FF2B5EF4-FFF2-40B4-BE49-F238E27FC236}">
                  <a16:creationId xmlns:a16="http://schemas.microsoft.com/office/drawing/2014/main" id="{BBC58897-2C14-C732-F3EF-B21AC0015983}"/>
                </a:ext>
              </a:extLst>
            </p:cNvPr>
            <p:cNvSpPr/>
            <p:nvPr/>
          </p:nvSpPr>
          <p:spPr>
            <a:xfrm>
              <a:off x="1009043" y="4070189"/>
              <a:ext cx="3606484" cy="1831267"/>
            </a:xfrm>
            <a:custGeom>
              <a:avLst/>
              <a:gdLst>
                <a:gd name="connsiteX0" fmla="*/ 1107 w 3606484"/>
                <a:gd name="connsiteY0" fmla="*/ 0 h 1831267"/>
                <a:gd name="connsiteX1" fmla="*/ 3606484 w 3606484"/>
                <a:gd name="connsiteY1" fmla="*/ 0 h 1831267"/>
                <a:gd name="connsiteX2" fmla="*/ 3606484 w 3606484"/>
                <a:gd name="connsiteY2" fmla="*/ 223951 h 1831267"/>
                <a:gd name="connsiteX3" fmla="*/ 3581649 w 3606484"/>
                <a:gd name="connsiteY3" fmla="*/ 386681 h 1831267"/>
                <a:gd name="connsiteX4" fmla="*/ 1994180 w 3606484"/>
                <a:gd name="connsiteY4" fmla="*/ 1821929 h 1831267"/>
                <a:gd name="connsiteX5" fmla="*/ 1809239 w 3606484"/>
                <a:gd name="connsiteY5" fmla="*/ 1831267 h 1831267"/>
                <a:gd name="connsiteX6" fmla="*/ 1809160 w 3606484"/>
                <a:gd name="connsiteY6" fmla="*/ 1831267 h 1831267"/>
                <a:gd name="connsiteX7" fmla="*/ 1624218 w 3606484"/>
                <a:gd name="connsiteY7" fmla="*/ 1821929 h 1831267"/>
                <a:gd name="connsiteX8" fmla="*/ 9334 w 3606484"/>
                <a:gd name="connsiteY8" fmla="*/ 207044 h 1831267"/>
                <a:gd name="connsiteX9" fmla="*/ 0 w 3606484"/>
                <a:gd name="connsiteY9" fmla="*/ 22202 h 1831267"/>
                <a:gd name="connsiteX10" fmla="*/ 0 w 3606484"/>
                <a:gd name="connsiteY10" fmla="*/ 21924 h 183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6484" h="1831267">
                  <a:moveTo>
                    <a:pt x="1107" y="0"/>
                  </a:moveTo>
                  <a:lnTo>
                    <a:pt x="3606484" y="0"/>
                  </a:lnTo>
                  <a:lnTo>
                    <a:pt x="3606484" y="223951"/>
                  </a:lnTo>
                  <a:lnTo>
                    <a:pt x="3581649" y="386681"/>
                  </a:lnTo>
                  <a:cubicBezTo>
                    <a:pt x="3424997" y="1152219"/>
                    <a:pt x="2784843" y="1741632"/>
                    <a:pt x="1994180" y="1821929"/>
                  </a:cubicBezTo>
                  <a:lnTo>
                    <a:pt x="1809239" y="1831267"/>
                  </a:lnTo>
                  <a:lnTo>
                    <a:pt x="1809160" y="1831267"/>
                  </a:lnTo>
                  <a:lnTo>
                    <a:pt x="1624218" y="1821929"/>
                  </a:lnTo>
                  <a:cubicBezTo>
                    <a:pt x="772735" y="1735456"/>
                    <a:pt x="95807" y="1058527"/>
                    <a:pt x="9334" y="207044"/>
                  </a:cubicBezTo>
                  <a:lnTo>
                    <a:pt x="0" y="22202"/>
                  </a:lnTo>
                  <a:lnTo>
                    <a:pt x="0" y="21924"/>
                  </a:lnTo>
                  <a:close/>
                </a:path>
              </a:pathLst>
            </a:custGeom>
            <a:solidFill>
              <a:srgbClr val="0967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Helvetica"/>
                <a:ea typeface="+mn-ea"/>
                <a:cs typeface="+mn-cs"/>
              </a:endParaRPr>
            </a:p>
          </p:txBody>
        </p:sp>
        <p:grpSp>
          <p:nvGrpSpPr>
            <p:cNvPr id="29" name="Group 28">
              <a:extLst>
                <a:ext uri="{FF2B5EF4-FFF2-40B4-BE49-F238E27FC236}">
                  <a16:creationId xmlns:a16="http://schemas.microsoft.com/office/drawing/2014/main" id="{2E2DED50-4EB3-09DA-5DBD-603C591DC26F}"/>
                </a:ext>
              </a:extLst>
            </p:cNvPr>
            <p:cNvGrpSpPr/>
            <p:nvPr/>
          </p:nvGrpSpPr>
          <p:grpSpPr>
            <a:xfrm>
              <a:off x="2506216" y="4710909"/>
              <a:ext cx="2060510" cy="1308294"/>
              <a:chOff x="2408589" y="1638401"/>
              <a:chExt cx="7374822" cy="4496230"/>
            </a:xfrm>
          </p:grpSpPr>
          <p:sp>
            <p:nvSpPr>
              <p:cNvPr id="786" name="Freeform: Shape 785">
                <a:extLst>
                  <a:ext uri="{FF2B5EF4-FFF2-40B4-BE49-F238E27FC236}">
                    <a16:creationId xmlns:a16="http://schemas.microsoft.com/office/drawing/2014/main" id="{B1DBE29A-BC0A-EEFC-B37D-B9013748574A}"/>
                  </a:ext>
                </a:extLst>
              </p:cNvPr>
              <p:cNvSpPr/>
              <p:nvPr/>
            </p:nvSpPr>
            <p:spPr>
              <a:xfrm>
                <a:off x="6988770" y="2414495"/>
                <a:ext cx="125928" cy="92348"/>
              </a:xfrm>
              <a:custGeom>
                <a:avLst/>
                <a:gdLst>
                  <a:gd name="connsiteX0" fmla="*/ 1758 w 189913"/>
                  <a:gd name="connsiteY0" fmla="*/ 139270 h 139270"/>
                  <a:gd name="connsiteX1" fmla="*/ 189914 w 189913"/>
                  <a:gd name="connsiteY1" fmla="*/ 0 h 139270"/>
                  <a:gd name="connsiteX2" fmla="*/ 0 w 189913"/>
                  <a:gd name="connsiteY2" fmla="*/ 137160 h 139270"/>
                  <a:gd name="connsiteX3" fmla="*/ 1758 w 189913"/>
                  <a:gd name="connsiteY3" fmla="*/ 139270 h 139270"/>
                </a:gdLst>
                <a:ahLst/>
                <a:cxnLst>
                  <a:cxn ang="0">
                    <a:pos x="connsiteX0" y="connsiteY0"/>
                  </a:cxn>
                  <a:cxn ang="0">
                    <a:pos x="connsiteX1" y="connsiteY1"/>
                  </a:cxn>
                  <a:cxn ang="0">
                    <a:pos x="connsiteX2" y="connsiteY2"/>
                  </a:cxn>
                  <a:cxn ang="0">
                    <a:pos x="connsiteX3" y="connsiteY3"/>
                  </a:cxn>
                </a:cxnLst>
                <a:rect l="l" t="t" r="r" b="b"/>
                <a:pathLst>
                  <a:path w="189913" h="139270">
                    <a:moveTo>
                      <a:pt x="1758" y="139270"/>
                    </a:moveTo>
                    <a:lnTo>
                      <a:pt x="189914" y="0"/>
                    </a:lnTo>
                    <a:lnTo>
                      <a:pt x="0" y="137160"/>
                    </a:lnTo>
                    <a:cubicBezTo>
                      <a:pt x="704" y="137512"/>
                      <a:pt x="1055" y="138567"/>
                      <a:pt x="1758" y="139270"/>
                    </a:cubicBezTo>
                    <a:close/>
                  </a:path>
                </a:pathLst>
              </a:custGeom>
              <a:solidFill>
                <a:srgbClr val="F4769A"/>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87" name="Freeform: Shape 786">
                <a:extLst>
                  <a:ext uri="{FF2B5EF4-FFF2-40B4-BE49-F238E27FC236}">
                    <a16:creationId xmlns:a16="http://schemas.microsoft.com/office/drawing/2014/main" id="{6E3E6223-DF8C-D350-EFA8-CBD50F463A06}"/>
                  </a:ext>
                </a:extLst>
              </p:cNvPr>
              <p:cNvSpPr/>
              <p:nvPr/>
            </p:nvSpPr>
            <p:spPr>
              <a:xfrm>
                <a:off x="7028882" y="3542258"/>
                <a:ext cx="423727" cy="269347"/>
              </a:xfrm>
              <a:custGeom>
                <a:avLst/>
                <a:gdLst>
                  <a:gd name="connsiteX0" fmla="*/ 0 w 639024"/>
                  <a:gd name="connsiteY0" fmla="*/ 7737 h 406204"/>
                  <a:gd name="connsiteX1" fmla="*/ 631639 w 639024"/>
                  <a:gd name="connsiteY1" fmla="*/ 406205 h 406204"/>
                  <a:gd name="connsiteX2" fmla="*/ 639025 w 639024"/>
                  <a:gd name="connsiteY2" fmla="*/ 394599 h 406204"/>
                  <a:gd name="connsiteX3" fmla="*/ 4923 w 639024"/>
                  <a:gd name="connsiteY3" fmla="*/ 0 h 406204"/>
                  <a:gd name="connsiteX4" fmla="*/ 0 w 639024"/>
                  <a:gd name="connsiteY4" fmla="*/ 7737 h 40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024" h="406204">
                    <a:moveTo>
                      <a:pt x="0" y="7737"/>
                    </a:moveTo>
                    <a:lnTo>
                      <a:pt x="631639" y="406205"/>
                    </a:lnTo>
                    <a:cubicBezTo>
                      <a:pt x="634101" y="402336"/>
                      <a:pt x="636563" y="398467"/>
                      <a:pt x="639025" y="394599"/>
                    </a:cubicBezTo>
                    <a:lnTo>
                      <a:pt x="4923" y="0"/>
                    </a:lnTo>
                    <a:cubicBezTo>
                      <a:pt x="3165" y="2813"/>
                      <a:pt x="1406" y="5275"/>
                      <a:pt x="0" y="7737"/>
                    </a:cubicBezTo>
                    <a:close/>
                  </a:path>
                </a:pathLst>
              </a:custGeom>
              <a:solidFill>
                <a:srgbClr val="31B1C0"/>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nvGrpSpPr>
              <p:cNvPr id="788" name="Group 787">
                <a:extLst>
                  <a:ext uri="{FF2B5EF4-FFF2-40B4-BE49-F238E27FC236}">
                    <a16:creationId xmlns:a16="http://schemas.microsoft.com/office/drawing/2014/main" id="{87FA4362-69C0-71E0-2F01-A206594B6925}"/>
                  </a:ext>
                </a:extLst>
              </p:cNvPr>
              <p:cNvGrpSpPr/>
              <p:nvPr/>
            </p:nvGrpSpPr>
            <p:grpSpPr>
              <a:xfrm>
                <a:off x="4831890" y="1638401"/>
                <a:ext cx="2834097" cy="2834098"/>
                <a:chOff x="4831890" y="1638401"/>
                <a:chExt cx="2834097" cy="2834098"/>
              </a:xfrm>
            </p:grpSpPr>
            <p:sp>
              <p:nvSpPr>
                <p:cNvPr id="996" name="Freeform: Shape 995">
                  <a:extLst>
                    <a:ext uri="{FF2B5EF4-FFF2-40B4-BE49-F238E27FC236}">
                      <a16:creationId xmlns:a16="http://schemas.microsoft.com/office/drawing/2014/main" id="{33C45E7B-666F-E0E3-DCFC-37894D11C2DD}"/>
                    </a:ext>
                  </a:extLst>
                </p:cNvPr>
                <p:cNvSpPr/>
                <p:nvPr/>
              </p:nvSpPr>
              <p:spPr>
                <a:xfrm>
                  <a:off x="4831890" y="1638867"/>
                  <a:ext cx="1397343" cy="2089718"/>
                </a:xfrm>
                <a:custGeom>
                  <a:avLst/>
                  <a:gdLst>
                    <a:gd name="connsiteX0" fmla="*/ 0 w 2107340"/>
                    <a:gd name="connsiteY0" fmla="*/ 2136531 h 3151514"/>
                    <a:gd name="connsiteX1" fmla="*/ 256032 w 2107340"/>
                    <a:gd name="connsiteY1" fmla="*/ 3151515 h 3151514"/>
                    <a:gd name="connsiteX2" fmla="*/ 913345 w 2107340"/>
                    <a:gd name="connsiteY2" fmla="*/ 2797009 h 3151514"/>
                    <a:gd name="connsiteX3" fmla="*/ 746995 w 2107340"/>
                    <a:gd name="connsiteY3" fmla="*/ 2136531 h 3151514"/>
                    <a:gd name="connsiteX4" fmla="*/ 2107340 w 2107340"/>
                    <a:gd name="connsiteY4" fmla="*/ 746643 h 3151514"/>
                    <a:gd name="connsiteX5" fmla="*/ 2103823 w 2107340"/>
                    <a:gd name="connsiteY5" fmla="*/ 0 h 3151514"/>
                    <a:gd name="connsiteX6" fmla="*/ 0 w 2107340"/>
                    <a:gd name="connsiteY6" fmla="*/ 2136531 h 315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340" h="3151514">
                      <a:moveTo>
                        <a:pt x="0" y="2136531"/>
                      </a:moveTo>
                      <a:cubicBezTo>
                        <a:pt x="0" y="2503698"/>
                        <a:pt x="92847" y="2849411"/>
                        <a:pt x="256032" y="3151515"/>
                      </a:cubicBezTo>
                      <a:lnTo>
                        <a:pt x="913345" y="2797009"/>
                      </a:lnTo>
                      <a:cubicBezTo>
                        <a:pt x="807134" y="2600413"/>
                        <a:pt x="746995" y="2375682"/>
                        <a:pt x="746995" y="2136531"/>
                      </a:cubicBezTo>
                      <a:cubicBezTo>
                        <a:pt x="746995" y="1378634"/>
                        <a:pt x="1353312" y="762469"/>
                        <a:pt x="2107340" y="746643"/>
                      </a:cubicBezTo>
                      <a:lnTo>
                        <a:pt x="2103823" y="0"/>
                      </a:lnTo>
                      <a:cubicBezTo>
                        <a:pt x="939018" y="17585"/>
                        <a:pt x="0" y="967154"/>
                        <a:pt x="0" y="2136531"/>
                      </a:cubicBezTo>
                      <a:close/>
                    </a:path>
                  </a:pathLst>
                </a:custGeom>
                <a:solidFill>
                  <a:schemeClr val="tx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97" name="Freeform: Shape 996">
                  <a:extLst>
                    <a:ext uri="{FF2B5EF4-FFF2-40B4-BE49-F238E27FC236}">
                      <a16:creationId xmlns:a16="http://schemas.microsoft.com/office/drawing/2014/main" id="{66278335-5318-7DE7-9142-687C8EC74D3C}"/>
                    </a:ext>
                  </a:extLst>
                </p:cNvPr>
                <p:cNvSpPr/>
                <p:nvPr/>
              </p:nvSpPr>
              <p:spPr>
                <a:xfrm>
                  <a:off x="5001660" y="3493286"/>
                  <a:ext cx="2446051" cy="979213"/>
                </a:xfrm>
                <a:custGeom>
                  <a:avLst/>
                  <a:gdLst>
                    <a:gd name="connsiteX0" fmla="*/ 1881202 w 3688900"/>
                    <a:gd name="connsiteY0" fmla="*/ 730113 h 1476756"/>
                    <a:gd name="connsiteX1" fmla="*/ 657313 w 3688900"/>
                    <a:gd name="connsiteY1" fmla="*/ 0 h 1476756"/>
                    <a:gd name="connsiteX2" fmla="*/ 0 w 3688900"/>
                    <a:gd name="connsiteY2" fmla="*/ 354506 h 1476756"/>
                    <a:gd name="connsiteX3" fmla="*/ 1881202 w 3688900"/>
                    <a:gd name="connsiteY3" fmla="*/ 1476756 h 1476756"/>
                    <a:gd name="connsiteX4" fmla="*/ 3688900 w 3688900"/>
                    <a:gd name="connsiteY4" fmla="*/ 480060 h 1476756"/>
                    <a:gd name="connsiteX5" fmla="*/ 3057262 w 3688900"/>
                    <a:gd name="connsiteY5" fmla="*/ 81592 h 1476756"/>
                    <a:gd name="connsiteX6" fmla="*/ 1881202 w 3688900"/>
                    <a:gd name="connsiteY6" fmla="*/ 730113 h 147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8900" h="1476756">
                      <a:moveTo>
                        <a:pt x="1881202" y="730113"/>
                      </a:moveTo>
                      <a:cubicBezTo>
                        <a:pt x="1352257" y="730113"/>
                        <a:pt x="892243" y="434692"/>
                        <a:pt x="657313" y="0"/>
                      </a:cubicBezTo>
                      <a:lnTo>
                        <a:pt x="0" y="354506"/>
                      </a:lnTo>
                      <a:cubicBezTo>
                        <a:pt x="361188" y="1022721"/>
                        <a:pt x="1068089" y="1476756"/>
                        <a:pt x="1881202" y="1476756"/>
                      </a:cubicBezTo>
                      <a:cubicBezTo>
                        <a:pt x="2642264" y="1476756"/>
                        <a:pt x="3310128" y="1078992"/>
                        <a:pt x="3688900" y="480060"/>
                      </a:cubicBezTo>
                      <a:lnTo>
                        <a:pt x="3057262" y="81592"/>
                      </a:lnTo>
                      <a:cubicBezTo>
                        <a:pt x="2810725" y="471268"/>
                        <a:pt x="2376033" y="730113"/>
                        <a:pt x="1881202" y="730113"/>
                      </a:cubicBezTo>
                      <a:close/>
                    </a:path>
                  </a:pathLst>
                </a:custGeom>
                <a:solidFill>
                  <a:schemeClr val="bg2">
                    <a:lumMod val="20000"/>
                    <a:lumOff val="80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98" name="Freeform: Shape 997">
                  <a:extLst>
                    <a:ext uri="{FF2B5EF4-FFF2-40B4-BE49-F238E27FC236}">
                      <a16:creationId xmlns:a16="http://schemas.microsoft.com/office/drawing/2014/main" id="{92CE856B-620A-5837-89A4-ACD4EDE6C961}"/>
                    </a:ext>
                  </a:extLst>
                </p:cNvPr>
                <p:cNvSpPr/>
                <p:nvPr/>
              </p:nvSpPr>
              <p:spPr>
                <a:xfrm>
                  <a:off x="6989936" y="2215574"/>
                  <a:ext cx="676051" cy="1588569"/>
                </a:xfrm>
                <a:custGeom>
                  <a:avLst/>
                  <a:gdLst>
                    <a:gd name="connsiteX0" fmla="*/ 188155 w 1019556"/>
                    <a:gd name="connsiteY0" fmla="*/ 299642 h 2395728"/>
                    <a:gd name="connsiteX1" fmla="*/ 0 w 1019556"/>
                    <a:gd name="connsiteY1" fmla="*/ 438912 h 2395728"/>
                    <a:gd name="connsiteX2" fmla="*/ 272914 w 1019556"/>
                    <a:gd name="connsiteY2" fmla="*/ 1266444 h 2395728"/>
                    <a:gd name="connsiteX3" fmla="*/ 63305 w 1019556"/>
                    <a:gd name="connsiteY3" fmla="*/ 2001129 h 2395728"/>
                    <a:gd name="connsiteX4" fmla="*/ 697406 w 1019556"/>
                    <a:gd name="connsiteY4" fmla="*/ 2395728 h 2395728"/>
                    <a:gd name="connsiteX5" fmla="*/ 1019557 w 1019556"/>
                    <a:gd name="connsiteY5" fmla="*/ 1266796 h 2395728"/>
                    <a:gd name="connsiteX6" fmla="*/ 603856 w 1019556"/>
                    <a:gd name="connsiteY6" fmla="*/ 0 h 2395728"/>
                    <a:gd name="connsiteX7" fmla="*/ 188155 w 1019556"/>
                    <a:gd name="connsiteY7" fmla="*/ 299642 h 239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556" h="2395728">
                      <a:moveTo>
                        <a:pt x="188155" y="299642"/>
                      </a:moveTo>
                      <a:lnTo>
                        <a:pt x="0" y="438912"/>
                      </a:lnTo>
                      <a:cubicBezTo>
                        <a:pt x="171626" y="669974"/>
                        <a:pt x="272914" y="956252"/>
                        <a:pt x="272914" y="1266444"/>
                      </a:cubicBezTo>
                      <a:cubicBezTo>
                        <a:pt x="272914" y="1536192"/>
                        <a:pt x="196244" y="1787652"/>
                        <a:pt x="63305" y="2001129"/>
                      </a:cubicBezTo>
                      <a:lnTo>
                        <a:pt x="697406" y="2395728"/>
                      </a:lnTo>
                      <a:cubicBezTo>
                        <a:pt x="901740" y="2067951"/>
                        <a:pt x="1019557" y="1681089"/>
                        <a:pt x="1019557" y="1266796"/>
                      </a:cubicBezTo>
                      <a:cubicBezTo>
                        <a:pt x="1019557" y="792714"/>
                        <a:pt x="865163" y="354506"/>
                        <a:pt x="603856" y="0"/>
                      </a:cubicBezTo>
                      <a:lnTo>
                        <a:pt x="188155" y="299642"/>
                      </a:ln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99" name="Freeform: Shape 998">
                  <a:extLst>
                    <a:ext uri="{FF2B5EF4-FFF2-40B4-BE49-F238E27FC236}">
                      <a16:creationId xmlns:a16="http://schemas.microsoft.com/office/drawing/2014/main" id="{B6F4F6F3-6A76-E37D-AD86-DEFCC758BEC5}"/>
                    </a:ext>
                  </a:extLst>
                </p:cNvPr>
                <p:cNvSpPr/>
                <p:nvPr/>
              </p:nvSpPr>
              <p:spPr>
                <a:xfrm>
                  <a:off x="6226901" y="1638401"/>
                  <a:ext cx="1160877" cy="866810"/>
                </a:xfrm>
                <a:custGeom>
                  <a:avLst/>
                  <a:gdLst>
                    <a:gd name="connsiteX0" fmla="*/ 33411 w 1750724"/>
                    <a:gd name="connsiteY0" fmla="*/ 0 h 1307240"/>
                    <a:gd name="connsiteX1" fmla="*/ 0 w 1750724"/>
                    <a:gd name="connsiteY1" fmla="*/ 352 h 1307240"/>
                    <a:gd name="connsiteX2" fmla="*/ 3517 w 1750724"/>
                    <a:gd name="connsiteY2" fmla="*/ 746994 h 1307240"/>
                    <a:gd name="connsiteX3" fmla="*/ 33763 w 1750724"/>
                    <a:gd name="connsiteY3" fmla="*/ 746643 h 1307240"/>
                    <a:gd name="connsiteX4" fmla="*/ 1149331 w 1750724"/>
                    <a:gd name="connsiteY4" fmla="*/ 1307240 h 1307240"/>
                    <a:gd name="connsiteX5" fmla="*/ 1339245 w 1750724"/>
                    <a:gd name="connsiteY5" fmla="*/ 1170080 h 1307240"/>
                    <a:gd name="connsiteX6" fmla="*/ 1750725 w 1750724"/>
                    <a:gd name="connsiteY6" fmla="*/ 865163 h 1307240"/>
                    <a:gd name="connsiteX7" fmla="*/ 33411 w 1750724"/>
                    <a:gd name="connsiteY7" fmla="*/ 0 h 130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0724" h="1307240">
                      <a:moveTo>
                        <a:pt x="33411" y="0"/>
                      </a:moveTo>
                      <a:cubicBezTo>
                        <a:pt x="22157" y="0"/>
                        <a:pt x="11254" y="0"/>
                        <a:pt x="0" y="352"/>
                      </a:cubicBezTo>
                      <a:lnTo>
                        <a:pt x="3517" y="746994"/>
                      </a:lnTo>
                      <a:cubicBezTo>
                        <a:pt x="13364" y="746643"/>
                        <a:pt x="23564" y="746643"/>
                        <a:pt x="33763" y="746643"/>
                      </a:cubicBezTo>
                      <a:cubicBezTo>
                        <a:pt x="490611" y="746643"/>
                        <a:pt x="896112" y="967154"/>
                        <a:pt x="1149331" y="1307240"/>
                      </a:cubicBezTo>
                      <a:lnTo>
                        <a:pt x="1339245" y="1170080"/>
                      </a:lnTo>
                      <a:lnTo>
                        <a:pt x="1750725" y="865163"/>
                      </a:lnTo>
                      <a:cubicBezTo>
                        <a:pt x="1361401" y="340086"/>
                        <a:pt x="737147" y="0"/>
                        <a:pt x="33411"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789" name="Freeform: Shape 788">
                <a:extLst>
                  <a:ext uri="{FF2B5EF4-FFF2-40B4-BE49-F238E27FC236}">
                    <a16:creationId xmlns:a16="http://schemas.microsoft.com/office/drawing/2014/main" id="{4E153B7F-2B3F-E06F-8F8A-2210B33DFAD6}"/>
                  </a:ext>
                </a:extLst>
              </p:cNvPr>
              <p:cNvSpPr/>
              <p:nvPr/>
            </p:nvSpPr>
            <p:spPr>
              <a:xfrm>
                <a:off x="7114699" y="2212077"/>
                <a:ext cx="275644" cy="202186"/>
              </a:xfrm>
              <a:custGeom>
                <a:avLst/>
                <a:gdLst>
                  <a:gd name="connsiteX0" fmla="*/ 0 w 415700"/>
                  <a:gd name="connsiteY0" fmla="*/ 304917 h 304917"/>
                  <a:gd name="connsiteX1" fmla="*/ 415701 w 415700"/>
                  <a:gd name="connsiteY1" fmla="*/ 4924 h 304917"/>
                  <a:gd name="connsiteX2" fmla="*/ 411832 w 415700"/>
                  <a:gd name="connsiteY2" fmla="*/ 0 h 304917"/>
                  <a:gd name="connsiteX3" fmla="*/ 0 w 415700"/>
                  <a:gd name="connsiteY3" fmla="*/ 304917 h 304917"/>
                </a:gdLst>
                <a:ahLst/>
                <a:cxnLst>
                  <a:cxn ang="0">
                    <a:pos x="connsiteX0" y="connsiteY0"/>
                  </a:cxn>
                  <a:cxn ang="0">
                    <a:pos x="connsiteX1" y="connsiteY1"/>
                  </a:cxn>
                  <a:cxn ang="0">
                    <a:pos x="connsiteX2" y="connsiteY2"/>
                  </a:cxn>
                  <a:cxn ang="0">
                    <a:pos x="connsiteX3" y="connsiteY3"/>
                  </a:cxn>
                </a:cxnLst>
                <a:rect l="l" t="t" r="r" b="b"/>
                <a:pathLst>
                  <a:path w="415700" h="304917">
                    <a:moveTo>
                      <a:pt x="0" y="304917"/>
                    </a:moveTo>
                    <a:lnTo>
                      <a:pt x="415701" y="4924"/>
                    </a:lnTo>
                    <a:cubicBezTo>
                      <a:pt x="414294" y="3165"/>
                      <a:pt x="413238" y="1407"/>
                      <a:pt x="411832" y="0"/>
                    </a:cubicBezTo>
                    <a:lnTo>
                      <a:pt x="0" y="304917"/>
                    </a:lnTo>
                    <a:close/>
                  </a:path>
                </a:pathLst>
              </a:custGeom>
              <a:solidFill>
                <a:srgbClr val="83AFF6"/>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90" name="Freeform: Shape 789">
                <a:extLst>
                  <a:ext uri="{FF2B5EF4-FFF2-40B4-BE49-F238E27FC236}">
                    <a16:creationId xmlns:a16="http://schemas.microsoft.com/office/drawing/2014/main" id="{848D8D55-453F-4562-C11D-719CE4A34659}"/>
                  </a:ext>
                </a:extLst>
              </p:cNvPr>
              <p:cNvSpPr/>
              <p:nvPr/>
            </p:nvSpPr>
            <p:spPr>
              <a:xfrm>
                <a:off x="2647724" y="3894158"/>
                <a:ext cx="3359735" cy="1813609"/>
              </a:xfrm>
              <a:custGeom>
                <a:avLst/>
                <a:gdLst>
                  <a:gd name="connsiteX0" fmla="*/ 4082444 w 5066831"/>
                  <a:gd name="connsiteY0" fmla="*/ 931283 h 2735112"/>
                  <a:gd name="connsiteX1" fmla="*/ 3206730 w 5066831"/>
                  <a:gd name="connsiteY1" fmla="*/ 190267 h 2735112"/>
                  <a:gd name="connsiteX2" fmla="*/ 2343326 w 5066831"/>
                  <a:gd name="connsiteY2" fmla="*/ 222271 h 2735112"/>
                  <a:gd name="connsiteX3" fmla="*/ 1627984 w 5066831"/>
                  <a:gd name="connsiteY3" fmla="*/ 1671595 h 2735112"/>
                  <a:gd name="connsiteX4" fmla="*/ 447704 w 5066831"/>
                  <a:gd name="connsiteY4" fmla="*/ 2177329 h 2735112"/>
                  <a:gd name="connsiteX5" fmla="*/ 0 w 5066831"/>
                  <a:gd name="connsiteY5" fmla="*/ 2729837 h 2735112"/>
                  <a:gd name="connsiteX6" fmla="*/ 5066831 w 5066831"/>
                  <a:gd name="connsiteY6" fmla="*/ 2735113 h 2735112"/>
                  <a:gd name="connsiteX7" fmla="*/ 5035531 w 5066831"/>
                  <a:gd name="connsiteY7" fmla="*/ 325317 h 2735112"/>
                  <a:gd name="connsiteX8" fmla="*/ 4082444 w 5066831"/>
                  <a:gd name="connsiteY8" fmla="*/ 931283 h 273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6831" h="2735112">
                    <a:moveTo>
                      <a:pt x="4082444" y="931283"/>
                    </a:moveTo>
                    <a:cubicBezTo>
                      <a:pt x="3638609" y="912643"/>
                      <a:pt x="3404030" y="431879"/>
                      <a:pt x="3206730" y="190267"/>
                    </a:cubicBezTo>
                    <a:cubicBezTo>
                      <a:pt x="3009431" y="-51346"/>
                      <a:pt x="2695018" y="-86163"/>
                      <a:pt x="2343326" y="222271"/>
                    </a:cubicBezTo>
                    <a:cubicBezTo>
                      <a:pt x="1991985" y="530705"/>
                      <a:pt x="1967015" y="1233738"/>
                      <a:pt x="1627984" y="1671595"/>
                    </a:cubicBezTo>
                    <a:cubicBezTo>
                      <a:pt x="1288952" y="2109452"/>
                      <a:pt x="875714" y="2072524"/>
                      <a:pt x="447704" y="2177329"/>
                    </a:cubicBezTo>
                    <a:cubicBezTo>
                      <a:pt x="19695" y="2282133"/>
                      <a:pt x="0" y="2729837"/>
                      <a:pt x="0" y="2729837"/>
                    </a:cubicBezTo>
                    <a:lnTo>
                      <a:pt x="5066831" y="2735113"/>
                    </a:lnTo>
                    <a:lnTo>
                      <a:pt x="5035531" y="325317"/>
                    </a:lnTo>
                    <a:cubicBezTo>
                      <a:pt x="5035531" y="324613"/>
                      <a:pt x="4526280" y="949571"/>
                      <a:pt x="4082444" y="931283"/>
                    </a:cubicBezTo>
                    <a:close/>
                  </a:path>
                </a:pathLst>
              </a:custGeom>
              <a:solidFill>
                <a:schemeClr val="bg2">
                  <a:lumMod val="60000"/>
                  <a:lumOff val="40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91" name="Freeform: Shape 790">
                <a:extLst>
                  <a:ext uri="{FF2B5EF4-FFF2-40B4-BE49-F238E27FC236}">
                    <a16:creationId xmlns:a16="http://schemas.microsoft.com/office/drawing/2014/main" id="{0F0BD567-334F-2233-85CB-FA7D739CE0E8}"/>
                  </a:ext>
                </a:extLst>
              </p:cNvPr>
              <p:cNvSpPr/>
              <p:nvPr/>
            </p:nvSpPr>
            <p:spPr>
              <a:xfrm>
                <a:off x="5851680" y="5525404"/>
                <a:ext cx="188299" cy="181897"/>
              </a:xfrm>
              <a:custGeom>
                <a:avLst/>
                <a:gdLst>
                  <a:gd name="connsiteX0" fmla="*/ 25322 w 283974"/>
                  <a:gd name="connsiteY0" fmla="*/ 0 h 274320"/>
                  <a:gd name="connsiteX1" fmla="*/ 6682 w 283974"/>
                  <a:gd name="connsiteY1" fmla="*/ 128368 h 274320"/>
                  <a:gd name="connsiteX2" fmla="*/ 0 w 283974"/>
                  <a:gd name="connsiteY2" fmla="*/ 274320 h 274320"/>
                  <a:gd name="connsiteX3" fmla="*/ 282409 w 283974"/>
                  <a:gd name="connsiteY3" fmla="*/ 269045 h 274320"/>
                  <a:gd name="connsiteX4" fmla="*/ 267989 w 283974"/>
                  <a:gd name="connsiteY4" fmla="*/ 5979 h 274320"/>
                  <a:gd name="connsiteX5" fmla="*/ 25322 w 283974"/>
                  <a:gd name="connsiteY5"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974" h="274320">
                    <a:moveTo>
                      <a:pt x="25322" y="0"/>
                    </a:moveTo>
                    <a:cubicBezTo>
                      <a:pt x="25322" y="0"/>
                      <a:pt x="11957" y="67876"/>
                      <a:pt x="6682" y="128368"/>
                    </a:cubicBezTo>
                    <a:cubicBezTo>
                      <a:pt x="1406" y="188859"/>
                      <a:pt x="0" y="274320"/>
                      <a:pt x="0" y="274320"/>
                    </a:cubicBezTo>
                    <a:lnTo>
                      <a:pt x="282409" y="269045"/>
                    </a:lnTo>
                    <a:cubicBezTo>
                      <a:pt x="286981" y="192024"/>
                      <a:pt x="281354" y="103046"/>
                      <a:pt x="267989" y="5979"/>
                    </a:cubicBezTo>
                    <a:lnTo>
                      <a:pt x="25322" y="0"/>
                    </a:lnTo>
                    <a:close/>
                  </a:path>
                </a:pathLst>
              </a:custGeom>
              <a:solidFill>
                <a:schemeClr val="bg1">
                  <a:lumMod val="7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92" name="Freeform: Shape 791">
                <a:extLst>
                  <a:ext uri="{FF2B5EF4-FFF2-40B4-BE49-F238E27FC236}">
                    <a16:creationId xmlns:a16="http://schemas.microsoft.com/office/drawing/2014/main" id="{1729BDEE-05D9-2E57-C424-D12E52A140DB}"/>
                  </a:ext>
                </a:extLst>
              </p:cNvPr>
              <p:cNvSpPr/>
              <p:nvPr/>
            </p:nvSpPr>
            <p:spPr>
              <a:xfrm>
                <a:off x="5578834" y="3151645"/>
                <a:ext cx="523537" cy="23320"/>
              </a:xfrm>
              <a:custGeom>
                <a:avLst/>
                <a:gdLst>
                  <a:gd name="connsiteX0" fmla="*/ 771965 w 789549"/>
                  <a:gd name="connsiteY0" fmla="*/ 0 h 35169"/>
                  <a:gd name="connsiteX1" fmla="*/ 17585 w 789549"/>
                  <a:gd name="connsiteY1" fmla="*/ 0 h 35169"/>
                  <a:gd name="connsiteX2" fmla="*/ 0 w 789549"/>
                  <a:gd name="connsiteY2" fmla="*/ 17585 h 35169"/>
                  <a:gd name="connsiteX3" fmla="*/ 17585 w 789549"/>
                  <a:gd name="connsiteY3" fmla="*/ 35169 h 35169"/>
                  <a:gd name="connsiteX4" fmla="*/ 771965 w 789549"/>
                  <a:gd name="connsiteY4" fmla="*/ 35169 h 35169"/>
                  <a:gd name="connsiteX5" fmla="*/ 789549 w 789549"/>
                  <a:gd name="connsiteY5" fmla="*/ 17585 h 35169"/>
                  <a:gd name="connsiteX6" fmla="*/ 771965 w 78954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49" h="35169">
                    <a:moveTo>
                      <a:pt x="771965"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549" y="7737"/>
                      <a:pt x="781812" y="0"/>
                      <a:pt x="771965"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93" name="Freeform: Shape 792">
                <a:extLst>
                  <a:ext uri="{FF2B5EF4-FFF2-40B4-BE49-F238E27FC236}">
                    <a16:creationId xmlns:a16="http://schemas.microsoft.com/office/drawing/2014/main" id="{42DADF39-41C3-EFD8-7BE0-2EB6E0614F6A}"/>
                  </a:ext>
                </a:extLst>
              </p:cNvPr>
              <p:cNvSpPr/>
              <p:nvPr/>
            </p:nvSpPr>
            <p:spPr>
              <a:xfrm>
                <a:off x="5578834" y="3248424"/>
                <a:ext cx="523537" cy="23320"/>
              </a:xfrm>
              <a:custGeom>
                <a:avLst/>
                <a:gdLst>
                  <a:gd name="connsiteX0" fmla="*/ 771965 w 789549"/>
                  <a:gd name="connsiteY0" fmla="*/ 0 h 35169"/>
                  <a:gd name="connsiteX1" fmla="*/ 17585 w 789549"/>
                  <a:gd name="connsiteY1" fmla="*/ 0 h 35169"/>
                  <a:gd name="connsiteX2" fmla="*/ 0 w 789549"/>
                  <a:gd name="connsiteY2" fmla="*/ 17585 h 35169"/>
                  <a:gd name="connsiteX3" fmla="*/ 17585 w 789549"/>
                  <a:gd name="connsiteY3" fmla="*/ 35169 h 35169"/>
                  <a:gd name="connsiteX4" fmla="*/ 771965 w 789549"/>
                  <a:gd name="connsiteY4" fmla="*/ 35169 h 35169"/>
                  <a:gd name="connsiteX5" fmla="*/ 789549 w 789549"/>
                  <a:gd name="connsiteY5" fmla="*/ 17585 h 35169"/>
                  <a:gd name="connsiteX6" fmla="*/ 771965 w 78954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49" h="35169">
                    <a:moveTo>
                      <a:pt x="771965"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549" y="7737"/>
                      <a:pt x="781812" y="0"/>
                      <a:pt x="771965"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94" name="Freeform: Shape 793">
                <a:extLst>
                  <a:ext uri="{FF2B5EF4-FFF2-40B4-BE49-F238E27FC236}">
                    <a16:creationId xmlns:a16="http://schemas.microsoft.com/office/drawing/2014/main" id="{762908F8-062B-A97A-BCB7-4CDA1D406E57}"/>
                  </a:ext>
                </a:extLst>
              </p:cNvPr>
              <p:cNvSpPr/>
              <p:nvPr/>
            </p:nvSpPr>
            <p:spPr>
              <a:xfrm>
                <a:off x="5578834" y="3347302"/>
                <a:ext cx="523537" cy="23320"/>
              </a:xfrm>
              <a:custGeom>
                <a:avLst/>
                <a:gdLst>
                  <a:gd name="connsiteX0" fmla="*/ 771965 w 789549"/>
                  <a:gd name="connsiteY0" fmla="*/ 0 h 35169"/>
                  <a:gd name="connsiteX1" fmla="*/ 17585 w 789549"/>
                  <a:gd name="connsiteY1" fmla="*/ 0 h 35169"/>
                  <a:gd name="connsiteX2" fmla="*/ 0 w 789549"/>
                  <a:gd name="connsiteY2" fmla="*/ 17585 h 35169"/>
                  <a:gd name="connsiteX3" fmla="*/ 17585 w 789549"/>
                  <a:gd name="connsiteY3" fmla="*/ 35169 h 35169"/>
                  <a:gd name="connsiteX4" fmla="*/ 771965 w 789549"/>
                  <a:gd name="connsiteY4" fmla="*/ 35169 h 35169"/>
                  <a:gd name="connsiteX5" fmla="*/ 789549 w 789549"/>
                  <a:gd name="connsiteY5" fmla="*/ 17585 h 35169"/>
                  <a:gd name="connsiteX6" fmla="*/ 771965 w 78954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49" h="35169">
                    <a:moveTo>
                      <a:pt x="771965"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549" y="7737"/>
                      <a:pt x="781812" y="0"/>
                      <a:pt x="771965"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95" name="Freeform: Shape 794">
                <a:extLst>
                  <a:ext uri="{FF2B5EF4-FFF2-40B4-BE49-F238E27FC236}">
                    <a16:creationId xmlns:a16="http://schemas.microsoft.com/office/drawing/2014/main" id="{F82D77C5-3CCE-2599-7DE2-6BC5C13AD785}"/>
                  </a:ext>
                </a:extLst>
              </p:cNvPr>
              <p:cNvSpPr/>
              <p:nvPr/>
            </p:nvSpPr>
            <p:spPr>
              <a:xfrm>
                <a:off x="6224569" y="3124128"/>
                <a:ext cx="676751" cy="482960"/>
              </a:xfrm>
              <a:custGeom>
                <a:avLst/>
                <a:gdLst>
                  <a:gd name="connsiteX0" fmla="*/ 958714 w 1020611"/>
                  <a:gd name="connsiteY0" fmla="*/ 0 h 728354"/>
                  <a:gd name="connsiteX1" fmla="*/ 61898 w 1020611"/>
                  <a:gd name="connsiteY1" fmla="*/ 0 h 728354"/>
                  <a:gd name="connsiteX2" fmla="*/ 0 w 1020611"/>
                  <a:gd name="connsiteY2" fmla="*/ 61898 h 728354"/>
                  <a:gd name="connsiteX3" fmla="*/ 0 w 1020611"/>
                  <a:gd name="connsiteY3" fmla="*/ 666457 h 728354"/>
                  <a:gd name="connsiteX4" fmla="*/ 61898 w 1020611"/>
                  <a:gd name="connsiteY4" fmla="*/ 728355 h 728354"/>
                  <a:gd name="connsiteX5" fmla="*/ 958714 w 1020611"/>
                  <a:gd name="connsiteY5" fmla="*/ 728355 h 728354"/>
                  <a:gd name="connsiteX6" fmla="*/ 1020611 w 1020611"/>
                  <a:gd name="connsiteY6" fmla="*/ 666457 h 728354"/>
                  <a:gd name="connsiteX7" fmla="*/ 1020611 w 1020611"/>
                  <a:gd name="connsiteY7" fmla="*/ 61898 h 728354"/>
                  <a:gd name="connsiteX8" fmla="*/ 958714 w 1020611"/>
                  <a:gd name="connsiteY8" fmla="*/ 0 h 72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11" h="728354">
                    <a:moveTo>
                      <a:pt x="958714" y="0"/>
                    </a:moveTo>
                    <a:lnTo>
                      <a:pt x="61898" y="0"/>
                    </a:lnTo>
                    <a:cubicBezTo>
                      <a:pt x="27784" y="0"/>
                      <a:pt x="0" y="27784"/>
                      <a:pt x="0" y="61898"/>
                    </a:cubicBezTo>
                    <a:lnTo>
                      <a:pt x="0" y="666457"/>
                    </a:lnTo>
                    <a:cubicBezTo>
                      <a:pt x="0" y="700571"/>
                      <a:pt x="27784" y="728355"/>
                      <a:pt x="61898" y="728355"/>
                    </a:cubicBezTo>
                    <a:lnTo>
                      <a:pt x="958714" y="728355"/>
                    </a:lnTo>
                    <a:cubicBezTo>
                      <a:pt x="992828" y="728355"/>
                      <a:pt x="1020611" y="700571"/>
                      <a:pt x="1020611" y="666457"/>
                    </a:cubicBezTo>
                    <a:lnTo>
                      <a:pt x="1020611" y="61898"/>
                    </a:lnTo>
                    <a:cubicBezTo>
                      <a:pt x="1020611" y="28135"/>
                      <a:pt x="992828" y="0"/>
                      <a:pt x="958714" y="0"/>
                    </a:cubicBezTo>
                    <a:close/>
                  </a:path>
                </a:pathLst>
              </a:custGeom>
              <a:solidFill>
                <a:schemeClr val="bg2">
                  <a:lumMod val="20000"/>
                  <a:lumOff val="80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96" name="Freeform: Shape 795">
                <a:extLst>
                  <a:ext uri="{FF2B5EF4-FFF2-40B4-BE49-F238E27FC236}">
                    <a16:creationId xmlns:a16="http://schemas.microsoft.com/office/drawing/2014/main" id="{811ECCCA-090A-7FCD-D18A-230A6C0BE385}"/>
                  </a:ext>
                </a:extLst>
              </p:cNvPr>
              <p:cNvSpPr/>
              <p:nvPr/>
            </p:nvSpPr>
            <p:spPr>
              <a:xfrm>
                <a:off x="8727987" y="5540562"/>
                <a:ext cx="159510" cy="163241"/>
              </a:xfrm>
              <a:custGeom>
                <a:avLst/>
                <a:gdLst>
                  <a:gd name="connsiteX0" fmla="*/ 228600 w 240558"/>
                  <a:gd name="connsiteY0" fmla="*/ 0 h 246184"/>
                  <a:gd name="connsiteX1" fmla="*/ 17233 w 240558"/>
                  <a:gd name="connsiteY1" fmla="*/ 0 h 246184"/>
                  <a:gd name="connsiteX2" fmla="*/ 27080 w 240558"/>
                  <a:gd name="connsiteY2" fmla="*/ 105156 h 246184"/>
                  <a:gd name="connsiteX3" fmla="*/ 0 w 240558"/>
                  <a:gd name="connsiteY3" fmla="*/ 246185 h 246184"/>
                  <a:gd name="connsiteX4" fmla="*/ 240558 w 240558"/>
                  <a:gd name="connsiteY4" fmla="*/ 246185 h 246184"/>
                  <a:gd name="connsiteX5" fmla="*/ 218049 w 240558"/>
                  <a:gd name="connsiteY5" fmla="*/ 123092 h 246184"/>
                  <a:gd name="connsiteX6" fmla="*/ 228600 w 240558"/>
                  <a:gd name="connsiteY6" fmla="*/ 0 h 2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558" h="246184">
                    <a:moveTo>
                      <a:pt x="228600" y="0"/>
                    </a:moveTo>
                    <a:lnTo>
                      <a:pt x="17233" y="0"/>
                    </a:lnTo>
                    <a:cubicBezTo>
                      <a:pt x="17233" y="0"/>
                      <a:pt x="40797" y="62249"/>
                      <a:pt x="27080" y="105156"/>
                    </a:cubicBezTo>
                    <a:cubicBezTo>
                      <a:pt x="13364" y="148414"/>
                      <a:pt x="0" y="246185"/>
                      <a:pt x="0" y="246185"/>
                    </a:cubicBezTo>
                    <a:lnTo>
                      <a:pt x="240558" y="246185"/>
                    </a:lnTo>
                    <a:cubicBezTo>
                      <a:pt x="240558" y="246185"/>
                      <a:pt x="227897" y="148766"/>
                      <a:pt x="218049" y="123092"/>
                    </a:cubicBezTo>
                    <a:cubicBezTo>
                      <a:pt x="207851" y="97770"/>
                      <a:pt x="228600" y="0"/>
                      <a:pt x="228600" y="0"/>
                    </a:cubicBezTo>
                    <a:close/>
                  </a:path>
                </a:pathLst>
              </a:custGeom>
              <a:solidFill>
                <a:schemeClr val="accent5"/>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97" name="Freeform: Shape 796">
                <a:extLst>
                  <a:ext uri="{FF2B5EF4-FFF2-40B4-BE49-F238E27FC236}">
                    <a16:creationId xmlns:a16="http://schemas.microsoft.com/office/drawing/2014/main" id="{5D38813E-9247-9126-B572-BC86314EF513}"/>
                  </a:ext>
                </a:extLst>
              </p:cNvPr>
              <p:cNvSpPr/>
              <p:nvPr/>
            </p:nvSpPr>
            <p:spPr>
              <a:xfrm>
                <a:off x="6117763" y="3101953"/>
                <a:ext cx="247893" cy="175312"/>
              </a:xfrm>
              <a:custGeom>
                <a:avLst/>
                <a:gdLst>
                  <a:gd name="connsiteX0" fmla="*/ 296125 w 373848"/>
                  <a:gd name="connsiteY0" fmla="*/ 2845 h 264389"/>
                  <a:gd name="connsiteX1" fmla="*/ 73152 w 373848"/>
                  <a:gd name="connsiteY1" fmla="*/ 9527 h 264389"/>
                  <a:gd name="connsiteX2" fmla="*/ 0 w 373848"/>
                  <a:gd name="connsiteY2" fmla="*/ 240940 h 264389"/>
                  <a:gd name="connsiteX3" fmla="*/ 373849 w 373848"/>
                  <a:gd name="connsiteY3" fmla="*/ 238479 h 264389"/>
                  <a:gd name="connsiteX4" fmla="*/ 296125 w 373848"/>
                  <a:gd name="connsiteY4" fmla="*/ 2845 h 26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48" h="264389">
                    <a:moveTo>
                      <a:pt x="296125" y="2845"/>
                    </a:moveTo>
                    <a:cubicBezTo>
                      <a:pt x="147359" y="-6299"/>
                      <a:pt x="73152" y="9527"/>
                      <a:pt x="73152" y="9527"/>
                    </a:cubicBezTo>
                    <a:cubicBezTo>
                      <a:pt x="73152" y="9527"/>
                      <a:pt x="47830" y="170954"/>
                      <a:pt x="0" y="240940"/>
                    </a:cubicBezTo>
                    <a:cubicBezTo>
                      <a:pt x="153689" y="295101"/>
                      <a:pt x="373849" y="238479"/>
                      <a:pt x="373849" y="238479"/>
                    </a:cubicBezTo>
                    <a:cubicBezTo>
                      <a:pt x="373849" y="238479"/>
                      <a:pt x="292959" y="116089"/>
                      <a:pt x="296125" y="2845"/>
                    </a:cubicBezTo>
                    <a:close/>
                  </a:path>
                </a:pathLst>
              </a:custGeom>
              <a:solidFill>
                <a:srgbClr val="FBBAC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98" name="Freeform: Shape 797">
                <a:extLst>
                  <a:ext uri="{FF2B5EF4-FFF2-40B4-BE49-F238E27FC236}">
                    <a16:creationId xmlns:a16="http://schemas.microsoft.com/office/drawing/2014/main" id="{884DCF93-7C49-2E9E-EB10-062B1B9F837E}"/>
                  </a:ext>
                </a:extLst>
              </p:cNvPr>
              <p:cNvSpPr/>
              <p:nvPr/>
            </p:nvSpPr>
            <p:spPr>
              <a:xfrm>
                <a:off x="6535427" y="5526336"/>
                <a:ext cx="163819" cy="177466"/>
              </a:xfrm>
              <a:custGeom>
                <a:avLst/>
                <a:gdLst>
                  <a:gd name="connsiteX0" fmla="*/ 212071 w 247056"/>
                  <a:gd name="connsiteY0" fmla="*/ 0 h 267638"/>
                  <a:gd name="connsiteX1" fmla="*/ 0 w 247056"/>
                  <a:gd name="connsiteY1" fmla="*/ 54512 h 267638"/>
                  <a:gd name="connsiteX2" fmla="*/ 12661 w 247056"/>
                  <a:gd name="connsiteY2" fmla="*/ 123796 h 267638"/>
                  <a:gd name="connsiteX3" fmla="*/ 9848 w 247056"/>
                  <a:gd name="connsiteY3" fmla="*/ 267638 h 267638"/>
                  <a:gd name="connsiteX4" fmla="*/ 237744 w 247056"/>
                  <a:gd name="connsiteY4" fmla="*/ 267638 h 267638"/>
                  <a:gd name="connsiteX5" fmla="*/ 235282 w 247056"/>
                  <a:gd name="connsiteY5" fmla="*/ 125906 h 267638"/>
                  <a:gd name="connsiteX6" fmla="*/ 212071 w 247056"/>
                  <a:gd name="connsiteY6" fmla="*/ 0 h 26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56" h="267638">
                    <a:moveTo>
                      <a:pt x="212071" y="0"/>
                    </a:moveTo>
                    <a:lnTo>
                      <a:pt x="0" y="54512"/>
                    </a:lnTo>
                    <a:cubicBezTo>
                      <a:pt x="0" y="54512"/>
                      <a:pt x="7737" y="75614"/>
                      <a:pt x="12661" y="123796"/>
                    </a:cubicBezTo>
                    <a:cubicBezTo>
                      <a:pt x="14068" y="138918"/>
                      <a:pt x="12661" y="189562"/>
                      <a:pt x="9848" y="267638"/>
                    </a:cubicBezTo>
                    <a:lnTo>
                      <a:pt x="237744" y="267638"/>
                    </a:lnTo>
                    <a:cubicBezTo>
                      <a:pt x="237744" y="267638"/>
                      <a:pt x="260252" y="184638"/>
                      <a:pt x="235282" y="125906"/>
                    </a:cubicBezTo>
                    <a:cubicBezTo>
                      <a:pt x="210312" y="67174"/>
                      <a:pt x="212071" y="0"/>
                      <a:pt x="212071" y="0"/>
                    </a:cubicBezTo>
                    <a:close/>
                  </a:path>
                </a:pathLst>
              </a:custGeom>
              <a:solidFill>
                <a:schemeClr val="bg1">
                  <a:lumMod val="7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99" name="Freeform: Shape 798">
                <a:extLst>
                  <a:ext uri="{FF2B5EF4-FFF2-40B4-BE49-F238E27FC236}">
                    <a16:creationId xmlns:a16="http://schemas.microsoft.com/office/drawing/2014/main" id="{6DF19498-E34D-149D-CE95-1C98BA7C179E}"/>
                  </a:ext>
                </a:extLst>
              </p:cNvPr>
              <p:cNvSpPr/>
              <p:nvPr/>
            </p:nvSpPr>
            <p:spPr>
              <a:xfrm>
                <a:off x="5864972" y="4132025"/>
                <a:ext cx="813640" cy="1448573"/>
              </a:xfrm>
              <a:custGeom>
                <a:avLst/>
                <a:gdLst>
                  <a:gd name="connsiteX0" fmla="*/ 1148275 w 1227054"/>
                  <a:gd name="connsiteY0" fmla="*/ 1716610 h 2184600"/>
                  <a:gd name="connsiteX1" fmla="*/ 1093060 w 1227054"/>
                  <a:gd name="connsiteY1" fmla="*/ 1337134 h 2184600"/>
                  <a:gd name="connsiteX2" fmla="*/ 1006192 w 1227054"/>
                  <a:gd name="connsiteY2" fmla="*/ 919675 h 2184600"/>
                  <a:gd name="connsiteX3" fmla="*/ 1018501 w 1227054"/>
                  <a:gd name="connsiteY3" fmla="*/ 453331 h 2184600"/>
                  <a:gd name="connsiteX4" fmla="*/ 984738 w 1227054"/>
                  <a:gd name="connsiteY4" fmla="*/ 13716 h 2184600"/>
                  <a:gd name="connsiteX5" fmla="*/ 144194 w 1227054"/>
                  <a:gd name="connsiteY5" fmla="*/ 0 h 2184600"/>
                  <a:gd name="connsiteX6" fmla="*/ 101288 w 1227054"/>
                  <a:gd name="connsiteY6" fmla="*/ 345362 h 2184600"/>
                  <a:gd name="connsiteX7" fmla="*/ 82296 w 1227054"/>
                  <a:gd name="connsiteY7" fmla="*/ 1017094 h 2184600"/>
                  <a:gd name="connsiteX8" fmla="*/ 13716 w 1227054"/>
                  <a:gd name="connsiteY8" fmla="*/ 1481679 h 2184600"/>
                  <a:gd name="connsiteX9" fmla="*/ 0 w 1227054"/>
                  <a:gd name="connsiteY9" fmla="*/ 2128793 h 2184600"/>
                  <a:gd name="connsiteX10" fmla="*/ 248295 w 1227054"/>
                  <a:gd name="connsiteY10" fmla="*/ 2106989 h 2184600"/>
                  <a:gd name="connsiteX11" fmla="*/ 284871 w 1227054"/>
                  <a:gd name="connsiteY11" fmla="*/ 1670539 h 2184600"/>
                  <a:gd name="connsiteX12" fmla="*/ 326019 w 1227054"/>
                  <a:gd name="connsiteY12" fmla="*/ 1387778 h 2184600"/>
                  <a:gd name="connsiteX13" fmla="*/ 407611 w 1227054"/>
                  <a:gd name="connsiteY13" fmla="*/ 974539 h 2184600"/>
                  <a:gd name="connsiteX14" fmla="*/ 548640 w 1227054"/>
                  <a:gd name="connsiteY14" fmla="*/ 434340 h 2184600"/>
                  <a:gd name="connsiteX15" fmla="*/ 704088 w 1227054"/>
                  <a:gd name="connsiteY15" fmla="*/ 830697 h 2184600"/>
                  <a:gd name="connsiteX16" fmla="*/ 756490 w 1227054"/>
                  <a:gd name="connsiteY16" fmla="*/ 1235495 h 2184600"/>
                  <a:gd name="connsiteX17" fmla="*/ 845468 w 1227054"/>
                  <a:gd name="connsiteY17" fmla="*/ 1617081 h 2184600"/>
                  <a:gd name="connsiteX18" fmla="*/ 907015 w 1227054"/>
                  <a:gd name="connsiteY18" fmla="*/ 1871355 h 2184600"/>
                  <a:gd name="connsiteX19" fmla="*/ 1002323 w 1227054"/>
                  <a:gd name="connsiteY19" fmla="*/ 2150950 h 2184600"/>
                  <a:gd name="connsiteX20" fmla="*/ 1138076 w 1227054"/>
                  <a:gd name="connsiteY20" fmla="*/ 2178382 h 2184600"/>
                  <a:gd name="connsiteX21" fmla="*/ 1227055 w 1227054"/>
                  <a:gd name="connsiteY21" fmla="*/ 2095734 h 2184600"/>
                  <a:gd name="connsiteX22" fmla="*/ 1148275 w 1227054"/>
                  <a:gd name="connsiteY22" fmla="*/ 1716610 h 218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7054" h="2184600">
                    <a:moveTo>
                      <a:pt x="1148275" y="1716610"/>
                    </a:moveTo>
                    <a:cubicBezTo>
                      <a:pt x="1158826" y="1614971"/>
                      <a:pt x="1118733" y="1458116"/>
                      <a:pt x="1093060" y="1337134"/>
                    </a:cubicBezTo>
                    <a:cubicBezTo>
                      <a:pt x="1067386" y="1216152"/>
                      <a:pt x="1004082" y="1065979"/>
                      <a:pt x="1006192" y="919675"/>
                    </a:cubicBezTo>
                    <a:cubicBezTo>
                      <a:pt x="1008302" y="773371"/>
                      <a:pt x="1034679" y="546882"/>
                      <a:pt x="1018501" y="453331"/>
                    </a:cubicBezTo>
                    <a:cubicBezTo>
                      <a:pt x="1001972" y="360133"/>
                      <a:pt x="984738" y="13716"/>
                      <a:pt x="984738" y="13716"/>
                    </a:cubicBezTo>
                    <a:lnTo>
                      <a:pt x="144194" y="0"/>
                    </a:lnTo>
                    <a:cubicBezTo>
                      <a:pt x="144194" y="0"/>
                      <a:pt x="120631" y="154745"/>
                      <a:pt x="101288" y="345362"/>
                    </a:cubicBezTo>
                    <a:cubicBezTo>
                      <a:pt x="82296" y="535979"/>
                      <a:pt x="103398" y="896463"/>
                      <a:pt x="82296" y="1017094"/>
                    </a:cubicBezTo>
                    <a:cubicBezTo>
                      <a:pt x="61195" y="1137725"/>
                      <a:pt x="22157" y="1363159"/>
                      <a:pt x="13716" y="1481679"/>
                    </a:cubicBezTo>
                    <a:cubicBezTo>
                      <a:pt x="5275" y="1600200"/>
                      <a:pt x="0" y="2128793"/>
                      <a:pt x="0" y="2128793"/>
                    </a:cubicBezTo>
                    <a:cubicBezTo>
                      <a:pt x="94254" y="2156929"/>
                      <a:pt x="178660" y="2154819"/>
                      <a:pt x="248295" y="2106989"/>
                    </a:cubicBezTo>
                    <a:cubicBezTo>
                      <a:pt x="248295" y="2106989"/>
                      <a:pt x="263066" y="1878740"/>
                      <a:pt x="284871" y="1670539"/>
                    </a:cubicBezTo>
                    <a:cubicBezTo>
                      <a:pt x="299994" y="1522828"/>
                      <a:pt x="279244" y="1485196"/>
                      <a:pt x="326019" y="1387778"/>
                    </a:cubicBezTo>
                    <a:cubicBezTo>
                      <a:pt x="372794" y="1290359"/>
                      <a:pt x="385455" y="1095522"/>
                      <a:pt x="407611" y="974539"/>
                    </a:cubicBezTo>
                    <a:cubicBezTo>
                      <a:pt x="429768" y="853909"/>
                      <a:pt x="446649" y="506085"/>
                      <a:pt x="548640" y="434340"/>
                    </a:cubicBezTo>
                    <a:cubicBezTo>
                      <a:pt x="633398" y="589085"/>
                      <a:pt x="696351" y="701274"/>
                      <a:pt x="704088" y="830697"/>
                    </a:cubicBezTo>
                    <a:cubicBezTo>
                      <a:pt x="711825" y="960120"/>
                      <a:pt x="720266" y="1103962"/>
                      <a:pt x="756490" y="1235495"/>
                    </a:cubicBezTo>
                    <a:cubicBezTo>
                      <a:pt x="792363" y="1367028"/>
                      <a:pt x="837028" y="1510870"/>
                      <a:pt x="845468" y="1617081"/>
                    </a:cubicBezTo>
                    <a:cubicBezTo>
                      <a:pt x="853909" y="1722940"/>
                      <a:pt x="868680" y="1761275"/>
                      <a:pt x="907015" y="1871355"/>
                    </a:cubicBezTo>
                    <a:cubicBezTo>
                      <a:pt x="944997" y="1981434"/>
                      <a:pt x="1002323" y="2150950"/>
                      <a:pt x="1002323" y="2150950"/>
                    </a:cubicBezTo>
                    <a:cubicBezTo>
                      <a:pt x="1002323" y="2150950"/>
                      <a:pt x="1072310" y="2201946"/>
                      <a:pt x="1138076" y="2178382"/>
                    </a:cubicBezTo>
                    <a:cubicBezTo>
                      <a:pt x="1203843" y="2155170"/>
                      <a:pt x="1227055" y="2095734"/>
                      <a:pt x="1227055" y="2095734"/>
                    </a:cubicBezTo>
                    <a:cubicBezTo>
                      <a:pt x="1227055" y="2095734"/>
                      <a:pt x="1137725" y="1818249"/>
                      <a:pt x="1148275" y="1716610"/>
                    </a:cubicBezTo>
                    <a:close/>
                  </a:path>
                </a:pathLst>
              </a:custGeom>
              <a:solidFill>
                <a:schemeClr val="accent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00" name="Freeform: Shape 799">
                <a:extLst>
                  <a:ext uri="{FF2B5EF4-FFF2-40B4-BE49-F238E27FC236}">
                    <a16:creationId xmlns:a16="http://schemas.microsoft.com/office/drawing/2014/main" id="{A7370F9B-3CF7-F262-4972-98D93501E411}"/>
                  </a:ext>
                </a:extLst>
              </p:cNvPr>
              <p:cNvSpPr/>
              <p:nvPr/>
            </p:nvSpPr>
            <p:spPr>
              <a:xfrm>
                <a:off x="5783818" y="3224171"/>
                <a:ext cx="929869" cy="1048474"/>
              </a:xfrm>
              <a:custGeom>
                <a:avLst/>
                <a:gdLst>
                  <a:gd name="connsiteX0" fmla="*/ 1235847 w 1402340"/>
                  <a:gd name="connsiteY0" fmla="*/ 267286 h 1581208"/>
                  <a:gd name="connsiteX1" fmla="*/ 854612 w 1402340"/>
                  <a:gd name="connsiteY1" fmla="*/ 19343 h 1581208"/>
                  <a:gd name="connsiteX2" fmla="*/ 531759 w 1402340"/>
                  <a:gd name="connsiteY2" fmla="*/ 0 h 1581208"/>
                  <a:gd name="connsiteX3" fmla="*/ 124499 w 1402340"/>
                  <a:gd name="connsiteY3" fmla="*/ 257439 h 1581208"/>
                  <a:gd name="connsiteX4" fmla="*/ 0 w 1402340"/>
                  <a:gd name="connsiteY4" fmla="*/ 947107 h 1581208"/>
                  <a:gd name="connsiteX5" fmla="*/ 149821 w 1402340"/>
                  <a:gd name="connsiteY5" fmla="*/ 1147220 h 1581208"/>
                  <a:gd name="connsiteX6" fmla="*/ 266231 w 1402340"/>
                  <a:gd name="connsiteY6" fmla="*/ 1233033 h 1581208"/>
                  <a:gd name="connsiteX7" fmla="*/ 266231 w 1402340"/>
                  <a:gd name="connsiteY7" fmla="*/ 1369138 h 1581208"/>
                  <a:gd name="connsiteX8" fmla="*/ 682283 w 1402340"/>
                  <a:gd name="connsiteY8" fmla="*/ 1581209 h 1581208"/>
                  <a:gd name="connsiteX9" fmla="*/ 1106776 w 1402340"/>
                  <a:gd name="connsiteY9" fmla="*/ 1382854 h 1581208"/>
                  <a:gd name="connsiteX10" fmla="*/ 1106776 w 1402340"/>
                  <a:gd name="connsiteY10" fmla="*/ 1200326 h 1581208"/>
                  <a:gd name="connsiteX11" fmla="*/ 1400791 w 1402340"/>
                  <a:gd name="connsiteY11" fmla="*/ 998103 h 1581208"/>
                  <a:gd name="connsiteX12" fmla="*/ 1235847 w 1402340"/>
                  <a:gd name="connsiteY12" fmla="*/ 267286 h 1581208"/>
                  <a:gd name="connsiteX13" fmla="*/ 291905 w 1402340"/>
                  <a:gd name="connsiteY13" fmla="*/ 1003378 h 1581208"/>
                  <a:gd name="connsiteX14" fmla="*/ 216994 w 1402340"/>
                  <a:gd name="connsiteY14" fmla="*/ 895760 h 1581208"/>
                  <a:gd name="connsiteX15" fmla="*/ 307028 w 1402340"/>
                  <a:gd name="connsiteY15" fmla="*/ 686855 h 1581208"/>
                  <a:gd name="connsiteX16" fmla="*/ 291905 w 1402340"/>
                  <a:gd name="connsiteY16" fmla="*/ 1003378 h 1581208"/>
                  <a:gd name="connsiteX17" fmla="*/ 1093060 w 1402340"/>
                  <a:gd name="connsiteY17" fmla="*/ 1003378 h 1581208"/>
                  <a:gd name="connsiteX18" fmla="*/ 1093060 w 1402340"/>
                  <a:gd name="connsiteY18" fmla="*/ 686855 h 1581208"/>
                  <a:gd name="connsiteX19" fmla="*/ 1188368 w 1402340"/>
                  <a:gd name="connsiteY19" fmla="*/ 910883 h 1581208"/>
                  <a:gd name="connsiteX20" fmla="*/ 1093060 w 1402340"/>
                  <a:gd name="connsiteY20" fmla="*/ 1003378 h 15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340" h="1581208">
                    <a:moveTo>
                      <a:pt x="1235847" y="267286"/>
                    </a:moveTo>
                    <a:cubicBezTo>
                      <a:pt x="1169025" y="219456"/>
                      <a:pt x="854612" y="19343"/>
                      <a:pt x="854612" y="19343"/>
                    </a:cubicBezTo>
                    <a:cubicBezTo>
                      <a:pt x="854612" y="19343"/>
                      <a:pt x="707957" y="72449"/>
                      <a:pt x="531759" y="0"/>
                    </a:cubicBezTo>
                    <a:cubicBezTo>
                      <a:pt x="531759" y="0"/>
                      <a:pt x="172329" y="130478"/>
                      <a:pt x="124499" y="257439"/>
                    </a:cubicBezTo>
                    <a:cubicBezTo>
                      <a:pt x="76669" y="384400"/>
                      <a:pt x="0" y="858129"/>
                      <a:pt x="0" y="947107"/>
                    </a:cubicBezTo>
                    <a:cubicBezTo>
                      <a:pt x="0" y="1036085"/>
                      <a:pt x="86517" y="1102907"/>
                      <a:pt x="149821" y="1147220"/>
                    </a:cubicBezTo>
                    <a:cubicBezTo>
                      <a:pt x="213477" y="1191534"/>
                      <a:pt x="266231" y="1233033"/>
                      <a:pt x="266231" y="1233033"/>
                    </a:cubicBezTo>
                    <a:lnTo>
                      <a:pt x="266231" y="1369138"/>
                    </a:lnTo>
                    <a:cubicBezTo>
                      <a:pt x="266231" y="1369138"/>
                      <a:pt x="383697" y="1580857"/>
                      <a:pt x="682283" y="1581209"/>
                    </a:cubicBezTo>
                    <a:cubicBezTo>
                      <a:pt x="937260" y="1581560"/>
                      <a:pt x="1106776" y="1382854"/>
                      <a:pt x="1106776" y="1382854"/>
                    </a:cubicBezTo>
                    <a:lnTo>
                      <a:pt x="1106776" y="1200326"/>
                    </a:lnTo>
                    <a:cubicBezTo>
                      <a:pt x="1106776" y="1200326"/>
                      <a:pt x="1384613" y="1077585"/>
                      <a:pt x="1400791" y="998103"/>
                    </a:cubicBezTo>
                    <a:cubicBezTo>
                      <a:pt x="1416968" y="918620"/>
                      <a:pt x="1302668" y="315116"/>
                      <a:pt x="1235847" y="267286"/>
                    </a:cubicBezTo>
                    <a:close/>
                    <a:moveTo>
                      <a:pt x="291905" y="1003378"/>
                    </a:moveTo>
                    <a:cubicBezTo>
                      <a:pt x="291905" y="1003378"/>
                      <a:pt x="216994" y="917214"/>
                      <a:pt x="216994" y="895760"/>
                    </a:cubicBezTo>
                    <a:cubicBezTo>
                      <a:pt x="216994" y="874307"/>
                      <a:pt x="307028" y="686855"/>
                      <a:pt x="307028" y="686855"/>
                    </a:cubicBezTo>
                    <a:lnTo>
                      <a:pt x="291905" y="1003378"/>
                    </a:lnTo>
                    <a:close/>
                    <a:moveTo>
                      <a:pt x="1093060" y="1003378"/>
                    </a:moveTo>
                    <a:lnTo>
                      <a:pt x="1093060" y="686855"/>
                    </a:lnTo>
                    <a:cubicBezTo>
                      <a:pt x="1093060" y="686855"/>
                      <a:pt x="1188368" y="890837"/>
                      <a:pt x="1188368" y="910883"/>
                    </a:cubicBezTo>
                    <a:cubicBezTo>
                      <a:pt x="1188368" y="931281"/>
                      <a:pt x="1093060" y="1003378"/>
                      <a:pt x="1093060" y="1003378"/>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01" name="Freeform: Shape 800">
                <a:extLst>
                  <a:ext uri="{FF2B5EF4-FFF2-40B4-BE49-F238E27FC236}">
                    <a16:creationId xmlns:a16="http://schemas.microsoft.com/office/drawing/2014/main" id="{395D15E4-218C-F63A-5EAA-B03D444D20C6}"/>
                  </a:ext>
                </a:extLst>
              </p:cNvPr>
              <p:cNvSpPr/>
              <p:nvPr/>
            </p:nvSpPr>
            <p:spPr>
              <a:xfrm>
                <a:off x="5977375" y="3889262"/>
                <a:ext cx="2331" cy="466"/>
              </a:xfrm>
              <a:custGeom>
                <a:avLst/>
                <a:gdLst>
                  <a:gd name="connsiteX0" fmla="*/ 0 w 3516"/>
                  <a:gd name="connsiteY0" fmla="*/ 0 h 703"/>
                  <a:gd name="connsiteX1" fmla="*/ 0 w 3516"/>
                  <a:gd name="connsiteY1" fmla="*/ 703 h 703"/>
                  <a:gd name="connsiteX2" fmla="*/ 0 w 3516"/>
                  <a:gd name="connsiteY2" fmla="*/ 703 h 703"/>
                  <a:gd name="connsiteX3" fmla="*/ 0 w 3516"/>
                  <a:gd name="connsiteY3" fmla="*/ 0 h 703"/>
                </a:gdLst>
                <a:ahLst/>
                <a:cxnLst>
                  <a:cxn ang="0">
                    <a:pos x="connsiteX0" y="connsiteY0"/>
                  </a:cxn>
                  <a:cxn ang="0">
                    <a:pos x="connsiteX1" y="connsiteY1"/>
                  </a:cxn>
                  <a:cxn ang="0">
                    <a:pos x="connsiteX2" y="connsiteY2"/>
                  </a:cxn>
                  <a:cxn ang="0">
                    <a:pos x="connsiteX3" y="connsiteY3"/>
                  </a:cxn>
                </a:cxnLst>
                <a:rect l="l" t="t" r="r" b="b"/>
                <a:pathLst>
                  <a:path w="3516" h="703">
                    <a:moveTo>
                      <a:pt x="0" y="0"/>
                    </a:moveTo>
                    <a:cubicBezTo>
                      <a:pt x="0" y="352"/>
                      <a:pt x="0" y="352"/>
                      <a:pt x="0" y="703"/>
                    </a:cubicBezTo>
                    <a:lnTo>
                      <a:pt x="0" y="703"/>
                    </a:lnTo>
                    <a:lnTo>
                      <a:pt x="0" y="0"/>
                    </a:lnTo>
                  </a:path>
                </a:pathLst>
              </a:custGeom>
              <a:solidFill>
                <a:srgbClr val="D9D9D9"/>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02" name="Freeform: Shape 801">
                <a:extLst>
                  <a:ext uri="{FF2B5EF4-FFF2-40B4-BE49-F238E27FC236}">
                    <a16:creationId xmlns:a16="http://schemas.microsoft.com/office/drawing/2014/main" id="{3CDDCFB3-1553-6B98-A448-8FA2E8F32C19}"/>
                  </a:ext>
                </a:extLst>
              </p:cNvPr>
              <p:cNvSpPr/>
              <p:nvPr/>
            </p:nvSpPr>
            <p:spPr>
              <a:xfrm>
                <a:off x="5977375" y="3846819"/>
                <a:ext cx="531466" cy="215245"/>
              </a:xfrm>
              <a:custGeom>
                <a:avLst/>
                <a:gdLst>
                  <a:gd name="connsiteX0" fmla="*/ 400578 w 801506"/>
                  <a:gd name="connsiteY0" fmla="*/ 262011 h 324612"/>
                  <a:gd name="connsiteX1" fmla="*/ 216643 w 801506"/>
                  <a:gd name="connsiteY1" fmla="*/ 227897 h 324612"/>
                  <a:gd name="connsiteX2" fmla="*/ 2462 w 801506"/>
                  <a:gd name="connsiteY2" fmla="*/ 8792 h 324612"/>
                  <a:gd name="connsiteX3" fmla="*/ 0 w 801506"/>
                  <a:gd name="connsiteY3" fmla="*/ 64008 h 324612"/>
                  <a:gd name="connsiteX4" fmla="*/ 0 w 801506"/>
                  <a:gd name="connsiteY4" fmla="*/ 64711 h 324612"/>
                  <a:gd name="connsiteX5" fmla="*/ 144546 w 801506"/>
                  <a:gd name="connsiteY5" fmla="*/ 232469 h 324612"/>
                  <a:gd name="connsiteX6" fmla="*/ 309138 w 801506"/>
                  <a:gd name="connsiteY6" fmla="*/ 322150 h 324612"/>
                  <a:gd name="connsiteX7" fmla="*/ 350989 w 801506"/>
                  <a:gd name="connsiteY7" fmla="*/ 324612 h 324612"/>
                  <a:gd name="connsiteX8" fmla="*/ 523318 w 801506"/>
                  <a:gd name="connsiteY8" fmla="*/ 263769 h 324612"/>
                  <a:gd name="connsiteX9" fmla="*/ 801507 w 801506"/>
                  <a:gd name="connsiteY9" fmla="*/ 64711 h 324612"/>
                  <a:gd name="connsiteX10" fmla="*/ 801507 w 801506"/>
                  <a:gd name="connsiteY10" fmla="*/ 0 h 324612"/>
                  <a:gd name="connsiteX11" fmla="*/ 408667 w 801506"/>
                  <a:gd name="connsiteY11" fmla="*/ 262714 h 324612"/>
                  <a:gd name="connsiteX12" fmla="*/ 400578 w 801506"/>
                  <a:gd name="connsiteY12" fmla="*/ 262011 h 32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1506" h="324612">
                    <a:moveTo>
                      <a:pt x="400578" y="262011"/>
                    </a:moveTo>
                    <a:cubicBezTo>
                      <a:pt x="370684" y="257087"/>
                      <a:pt x="272914" y="238799"/>
                      <a:pt x="216643" y="227897"/>
                    </a:cubicBezTo>
                    <a:cubicBezTo>
                      <a:pt x="190617" y="222973"/>
                      <a:pt x="2462" y="8792"/>
                      <a:pt x="2462" y="8792"/>
                    </a:cubicBezTo>
                    <a:cubicBezTo>
                      <a:pt x="2462" y="8792"/>
                      <a:pt x="2462" y="8792"/>
                      <a:pt x="0" y="64008"/>
                    </a:cubicBezTo>
                    <a:lnTo>
                      <a:pt x="0" y="64711"/>
                    </a:lnTo>
                    <a:cubicBezTo>
                      <a:pt x="9496" y="71393"/>
                      <a:pt x="144546" y="232469"/>
                      <a:pt x="144546" y="232469"/>
                    </a:cubicBezTo>
                    <a:cubicBezTo>
                      <a:pt x="144546" y="232469"/>
                      <a:pt x="197651" y="310544"/>
                      <a:pt x="309138" y="322150"/>
                    </a:cubicBezTo>
                    <a:cubicBezTo>
                      <a:pt x="324261" y="323909"/>
                      <a:pt x="338328" y="324612"/>
                      <a:pt x="350989" y="324612"/>
                    </a:cubicBezTo>
                    <a:cubicBezTo>
                      <a:pt x="432230" y="324612"/>
                      <a:pt x="469509" y="294718"/>
                      <a:pt x="523318" y="263769"/>
                    </a:cubicBezTo>
                    <a:cubicBezTo>
                      <a:pt x="585568" y="227897"/>
                      <a:pt x="801507" y="64711"/>
                      <a:pt x="801507" y="64711"/>
                    </a:cubicBezTo>
                    <a:lnTo>
                      <a:pt x="801507" y="0"/>
                    </a:lnTo>
                    <a:cubicBezTo>
                      <a:pt x="801507" y="0"/>
                      <a:pt x="508195" y="262714"/>
                      <a:pt x="408667" y="262714"/>
                    </a:cubicBezTo>
                    <a:cubicBezTo>
                      <a:pt x="405501" y="262714"/>
                      <a:pt x="403040" y="262714"/>
                      <a:pt x="400578" y="262011"/>
                    </a:cubicBezTo>
                    <a:close/>
                  </a:path>
                </a:pathLst>
              </a:custGeom>
              <a:solidFill>
                <a:schemeClr val="bg2">
                  <a:lumMod val="7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03" name="Freeform: Shape 802">
                <a:extLst>
                  <a:ext uri="{FF2B5EF4-FFF2-40B4-BE49-F238E27FC236}">
                    <a16:creationId xmlns:a16="http://schemas.microsoft.com/office/drawing/2014/main" id="{88A654B7-F5DF-B27F-95D0-8FDD699AEA13}"/>
                  </a:ext>
                </a:extLst>
              </p:cNvPr>
              <p:cNvSpPr/>
              <p:nvPr/>
            </p:nvSpPr>
            <p:spPr>
              <a:xfrm>
                <a:off x="5976909" y="2565610"/>
                <a:ext cx="523545" cy="23320"/>
              </a:xfrm>
              <a:custGeom>
                <a:avLst/>
                <a:gdLst>
                  <a:gd name="connsiteX0" fmla="*/ 772316 w 789560"/>
                  <a:gd name="connsiteY0" fmla="*/ 0 h 35169"/>
                  <a:gd name="connsiteX1" fmla="*/ 17585 w 789560"/>
                  <a:gd name="connsiteY1" fmla="*/ 0 h 35169"/>
                  <a:gd name="connsiteX2" fmla="*/ 0 w 789560"/>
                  <a:gd name="connsiteY2" fmla="*/ 17585 h 35169"/>
                  <a:gd name="connsiteX3" fmla="*/ 17585 w 789560"/>
                  <a:gd name="connsiteY3" fmla="*/ 35169 h 35169"/>
                  <a:gd name="connsiteX4" fmla="*/ 771965 w 789560"/>
                  <a:gd name="connsiteY4" fmla="*/ 35169 h 35169"/>
                  <a:gd name="connsiteX5" fmla="*/ 789549 w 789560"/>
                  <a:gd name="connsiteY5" fmla="*/ 17585 h 35169"/>
                  <a:gd name="connsiteX6" fmla="*/ 772316 w 789560"/>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60" h="35169">
                    <a:moveTo>
                      <a:pt x="772316"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901" y="7737"/>
                      <a:pt x="781812" y="0"/>
                      <a:pt x="772316"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04" name="Freeform: Shape 803">
                <a:extLst>
                  <a:ext uri="{FF2B5EF4-FFF2-40B4-BE49-F238E27FC236}">
                    <a16:creationId xmlns:a16="http://schemas.microsoft.com/office/drawing/2014/main" id="{6EFA64E9-A724-2482-2D93-A72EC937531D}"/>
                  </a:ext>
                </a:extLst>
              </p:cNvPr>
              <p:cNvSpPr/>
              <p:nvPr/>
            </p:nvSpPr>
            <p:spPr>
              <a:xfrm>
                <a:off x="5976909" y="2662388"/>
                <a:ext cx="523545" cy="23320"/>
              </a:xfrm>
              <a:custGeom>
                <a:avLst/>
                <a:gdLst>
                  <a:gd name="connsiteX0" fmla="*/ 772316 w 789560"/>
                  <a:gd name="connsiteY0" fmla="*/ 0 h 35169"/>
                  <a:gd name="connsiteX1" fmla="*/ 17585 w 789560"/>
                  <a:gd name="connsiteY1" fmla="*/ 0 h 35169"/>
                  <a:gd name="connsiteX2" fmla="*/ 0 w 789560"/>
                  <a:gd name="connsiteY2" fmla="*/ 17585 h 35169"/>
                  <a:gd name="connsiteX3" fmla="*/ 17585 w 789560"/>
                  <a:gd name="connsiteY3" fmla="*/ 35169 h 35169"/>
                  <a:gd name="connsiteX4" fmla="*/ 771965 w 789560"/>
                  <a:gd name="connsiteY4" fmla="*/ 35169 h 35169"/>
                  <a:gd name="connsiteX5" fmla="*/ 789549 w 789560"/>
                  <a:gd name="connsiteY5" fmla="*/ 17585 h 35169"/>
                  <a:gd name="connsiteX6" fmla="*/ 772316 w 789560"/>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60" h="35169">
                    <a:moveTo>
                      <a:pt x="772316"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901" y="7737"/>
                      <a:pt x="781812" y="0"/>
                      <a:pt x="772316"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05" name="Freeform: Shape 804">
                <a:extLst>
                  <a:ext uri="{FF2B5EF4-FFF2-40B4-BE49-F238E27FC236}">
                    <a16:creationId xmlns:a16="http://schemas.microsoft.com/office/drawing/2014/main" id="{7C0337C1-35D9-E2C2-9207-2E3A45E3FBC7}"/>
                  </a:ext>
                </a:extLst>
              </p:cNvPr>
              <p:cNvSpPr/>
              <p:nvPr/>
            </p:nvSpPr>
            <p:spPr>
              <a:xfrm>
                <a:off x="5976909" y="2761033"/>
                <a:ext cx="523545" cy="23320"/>
              </a:xfrm>
              <a:custGeom>
                <a:avLst/>
                <a:gdLst>
                  <a:gd name="connsiteX0" fmla="*/ 772316 w 789560"/>
                  <a:gd name="connsiteY0" fmla="*/ 0 h 35169"/>
                  <a:gd name="connsiteX1" fmla="*/ 17585 w 789560"/>
                  <a:gd name="connsiteY1" fmla="*/ 0 h 35169"/>
                  <a:gd name="connsiteX2" fmla="*/ 0 w 789560"/>
                  <a:gd name="connsiteY2" fmla="*/ 17585 h 35169"/>
                  <a:gd name="connsiteX3" fmla="*/ 17585 w 789560"/>
                  <a:gd name="connsiteY3" fmla="*/ 35169 h 35169"/>
                  <a:gd name="connsiteX4" fmla="*/ 771965 w 789560"/>
                  <a:gd name="connsiteY4" fmla="*/ 35169 h 35169"/>
                  <a:gd name="connsiteX5" fmla="*/ 789549 w 789560"/>
                  <a:gd name="connsiteY5" fmla="*/ 17585 h 35169"/>
                  <a:gd name="connsiteX6" fmla="*/ 772316 w 789560"/>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60" h="35169">
                    <a:moveTo>
                      <a:pt x="772316"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901" y="8089"/>
                      <a:pt x="781812" y="0"/>
                      <a:pt x="772316"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06" name="Freeform: Shape 805">
                <a:extLst>
                  <a:ext uri="{FF2B5EF4-FFF2-40B4-BE49-F238E27FC236}">
                    <a16:creationId xmlns:a16="http://schemas.microsoft.com/office/drawing/2014/main" id="{4CEA9E1A-4568-474C-BE7F-6927D09C6B77}"/>
                  </a:ext>
                </a:extLst>
              </p:cNvPr>
              <p:cNvSpPr/>
              <p:nvPr/>
            </p:nvSpPr>
            <p:spPr>
              <a:xfrm>
                <a:off x="5976909" y="2857812"/>
                <a:ext cx="523545" cy="23320"/>
              </a:xfrm>
              <a:custGeom>
                <a:avLst/>
                <a:gdLst>
                  <a:gd name="connsiteX0" fmla="*/ 772316 w 789560"/>
                  <a:gd name="connsiteY0" fmla="*/ 0 h 35169"/>
                  <a:gd name="connsiteX1" fmla="*/ 17585 w 789560"/>
                  <a:gd name="connsiteY1" fmla="*/ 0 h 35169"/>
                  <a:gd name="connsiteX2" fmla="*/ 0 w 789560"/>
                  <a:gd name="connsiteY2" fmla="*/ 17585 h 35169"/>
                  <a:gd name="connsiteX3" fmla="*/ 17585 w 789560"/>
                  <a:gd name="connsiteY3" fmla="*/ 35169 h 35169"/>
                  <a:gd name="connsiteX4" fmla="*/ 771965 w 789560"/>
                  <a:gd name="connsiteY4" fmla="*/ 35169 h 35169"/>
                  <a:gd name="connsiteX5" fmla="*/ 789549 w 789560"/>
                  <a:gd name="connsiteY5" fmla="*/ 17585 h 35169"/>
                  <a:gd name="connsiteX6" fmla="*/ 772316 w 789560"/>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60" h="35169">
                    <a:moveTo>
                      <a:pt x="772316"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901" y="8089"/>
                      <a:pt x="781812" y="0"/>
                      <a:pt x="772316"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07" name="Freeform: Shape 806">
                <a:extLst>
                  <a:ext uri="{FF2B5EF4-FFF2-40B4-BE49-F238E27FC236}">
                    <a16:creationId xmlns:a16="http://schemas.microsoft.com/office/drawing/2014/main" id="{A3FE064D-A057-DBB1-7A6B-CC7957765B63}"/>
                  </a:ext>
                </a:extLst>
              </p:cNvPr>
              <p:cNvSpPr/>
              <p:nvPr/>
            </p:nvSpPr>
            <p:spPr>
              <a:xfrm>
                <a:off x="5976909" y="2954590"/>
                <a:ext cx="523545" cy="23320"/>
              </a:xfrm>
              <a:custGeom>
                <a:avLst/>
                <a:gdLst>
                  <a:gd name="connsiteX0" fmla="*/ 772316 w 789560"/>
                  <a:gd name="connsiteY0" fmla="*/ 0 h 35169"/>
                  <a:gd name="connsiteX1" fmla="*/ 17585 w 789560"/>
                  <a:gd name="connsiteY1" fmla="*/ 0 h 35169"/>
                  <a:gd name="connsiteX2" fmla="*/ 0 w 789560"/>
                  <a:gd name="connsiteY2" fmla="*/ 17585 h 35169"/>
                  <a:gd name="connsiteX3" fmla="*/ 17585 w 789560"/>
                  <a:gd name="connsiteY3" fmla="*/ 35169 h 35169"/>
                  <a:gd name="connsiteX4" fmla="*/ 771965 w 789560"/>
                  <a:gd name="connsiteY4" fmla="*/ 35169 h 35169"/>
                  <a:gd name="connsiteX5" fmla="*/ 789549 w 789560"/>
                  <a:gd name="connsiteY5" fmla="*/ 17585 h 35169"/>
                  <a:gd name="connsiteX6" fmla="*/ 772316 w 789560"/>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60" h="35169">
                    <a:moveTo>
                      <a:pt x="772316"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901" y="8089"/>
                      <a:pt x="781812" y="0"/>
                      <a:pt x="772316"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08" name="Freeform: Shape 807">
                <a:extLst>
                  <a:ext uri="{FF2B5EF4-FFF2-40B4-BE49-F238E27FC236}">
                    <a16:creationId xmlns:a16="http://schemas.microsoft.com/office/drawing/2014/main" id="{5D1BA52D-9051-9CBF-4D0B-A1783AF24FB2}"/>
                  </a:ext>
                </a:extLst>
              </p:cNvPr>
              <p:cNvSpPr/>
              <p:nvPr/>
            </p:nvSpPr>
            <p:spPr>
              <a:xfrm>
                <a:off x="5960585" y="4020088"/>
                <a:ext cx="557119" cy="148316"/>
              </a:xfrm>
              <a:custGeom>
                <a:avLst/>
                <a:gdLst>
                  <a:gd name="connsiteX0" fmla="*/ 500458 w 840193"/>
                  <a:gd name="connsiteY0" fmla="*/ 147007 h 223676"/>
                  <a:gd name="connsiteX1" fmla="*/ 85813 w 840193"/>
                  <a:gd name="connsiteY1" fmla="*/ 82296 h 223676"/>
                  <a:gd name="connsiteX2" fmla="*/ 0 w 840193"/>
                  <a:gd name="connsiteY2" fmla="*/ 31653 h 223676"/>
                  <a:gd name="connsiteX3" fmla="*/ 0 w 840193"/>
                  <a:gd name="connsiteY3" fmla="*/ 95660 h 223676"/>
                  <a:gd name="connsiteX4" fmla="*/ 474081 w 840193"/>
                  <a:gd name="connsiteY4" fmla="*/ 223325 h 223676"/>
                  <a:gd name="connsiteX5" fmla="*/ 484280 w 840193"/>
                  <a:gd name="connsiteY5" fmla="*/ 223676 h 223676"/>
                  <a:gd name="connsiteX6" fmla="*/ 840193 w 840193"/>
                  <a:gd name="connsiteY6" fmla="*/ 66822 h 223676"/>
                  <a:gd name="connsiteX7" fmla="*/ 840193 w 840193"/>
                  <a:gd name="connsiteY7" fmla="*/ 0 h 223676"/>
                  <a:gd name="connsiteX8" fmla="*/ 634453 w 840193"/>
                  <a:gd name="connsiteY8" fmla="*/ 131533 h 223676"/>
                  <a:gd name="connsiteX9" fmla="*/ 500458 w 840193"/>
                  <a:gd name="connsiteY9" fmla="*/ 147007 h 22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193" h="223676">
                    <a:moveTo>
                      <a:pt x="500458" y="147007"/>
                    </a:moveTo>
                    <a:cubicBezTo>
                      <a:pt x="311951" y="147007"/>
                      <a:pt x="85813" y="82296"/>
                      <a:pt x="85813" y="82296"/>
                    </a:cubicBezTo>
                    <a:lnTo>
                      <a:pt x="0" y="31653"/>
                    </a:lnTo>
                    <a:lnTo>
                      <a:pt x="0" y="95660"/>
                    </a:lnTo>
                    <a:cubicBezTo>
                      <a:pt x="0" y="95660"/>
                      <a:pt x="315820" y="216291"/>
                      <a:pt x="474081" y="223325"/>
                    </a:cubicBezTo>
                    <a:cubicBezTo>
                      <a:pt x="477598" y="223325"/>
                      <a:pt x="480763" y="223676"/>
                      <a:pt x="484280" y="223676"/>
                    </a:cubicBezTo>
                    <a:cubicBezTo>
                      <a:pt x="641135" y="223676"/>
                      <a:pt x="840193" y="66822"/>
                      <a:pt x="840193" y="66822"/>
                    </a:cubicBezTo>
                    <a:lnTo>
                      <a:pt x="840193" y="0"/>
                    </a:lnTo>
                    <a:lnTo>
                      <a:pt x="634453" y="131533"/>
                    </a:lnTo>
                    <a:cubicBezTo>
                      <a:pt x="595767" y="142787"/>
                      <a:pt x="549343" y="147007"/>
                      <a:pt x="500458" y="147007"/>
                    </a:cubicBezTo>
                    <a:close/>
                  </a:path>
                </a:pathLst>
              </a:custGeom>
              <a:solidFill>
                <a:schemeClr val="bg2">
                  <a:lumMod val="7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09" name="Freeform: Shape 808">
                <a:extLst>
                  <a:ext uri="{FF2B5EF4-FFF2-40B4-BE49-F238E27FC236}">
                    <a16:creationId xmlns:a16="http://schemas.microsoft.com/office/drawing/2014/main" id="{E848ED18-65F6-F551-8EC8-57545E4D40E6}"/>
                  </a:ext>
                </a:extLst>
              </p:cNvPr>
              <p:cNvSpPr/>
              <p:nvPr/>
            </p:nvSpPr>
            <p:spPr>
              <a:xfrm>
                <a:off x="9077790" y="5559218"/>
                <a:ext cx="159045" cy="144585"/>
              </a:xfrm>
              <a:custGeom>
                <a:avLst/>
                <a:gdLst>
                  <a:gd name="connsiteX0" fmla="*/ 209609 w 239856"/>
                  <a:gd name="connsiteY0" fmla="*/ 94957 h 218049"/>
                  <a:gd name="connsiteX1" fmla="*/ 220160 w 239856"/>
                  <a:gd name="connsiteY1" fmla="*/ 0 h 218049"/>
                  <a:gd name="connsiteX2" fmla="*/ 0 w 239856"/>
                  <a:gd name="connsiteY2" fmla="*/ 12309 h 218049"/>
                  <a:gd name="connsiteX3" fmla="*/ 14771 w 239856"/>
                  <a:gd name="connsiteY3" fmla="*/ 99880 h 218049"/>
                  <a:gd name="connsiteX4" fmla="*/ 0 w 239856"/>
                  <a:gd name="connsiteY4" fmla="*/ 218049 h 218049"/>
                  <a:gd name="connsiteX5" fmla="*/ 239854 w 239856"/>
                  <a:gd name="connsiteY5" fmla="*/ 218049 h 218049"/>
                  <a:gd name="connsiteX6" fmla="*/ 209609 w 239856"/>
                  <a:gd name="connsiteY6" fmla="*/ 94957 h 21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56" h="218049">
                    <a:moveTo>
                      <a:pt x="209609" y="94957"/>
                    </a:moveTo>
                    <a:cubicBezTo>
                      <a:pt x="210664" y="45368"/>
                      <a:pt x="220160" y="0"/>
                      <a:pt x="220160" y="0"/>
                    </a:cubicBezTo>
                    <a:lnTo>
                      <a:pt x="0" y="12309"/>
                    </a:lnTo>
                    <a:cubicBezTo>
                      <a:pt x="0" y="12309"/>
                      <a:pt x="18288" y="63305"/>
                      <a:pt x="14771" y="99880"/>
                    </a:cubicBezTo>
                    <a:cubicBezTo>
                      <a:pt x="11254" y="136456"/>
                      <a:pt x="0" y="218049"/>
                      <a:pt x="0" y="218049"/>
                    </a:cubicBezTo>
                    <a:lnTo>
                      <a:pt x="239854" y="218049"/>
                    </a:lnTo>
                    <a:cubicBezTo>
                      <a:pt x="240206" y="218049"/>
                      <a:pt x="208554" y="144897"/>
                      <a:pt x="209609" y="94957"/>
                    </a:cubicBezTo>
                    <a:close/>
                  </a:path>
                </a:pathLst>
              </a:custGeom>
              <a:solidFill>
                <a:schemeClr val="accent5"/>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10" name="Freeform: Shape 809">
                <a:extLst>
                  <a:ext uri="{FF2B5EF4-FFF2-40B4-BE49-F238E27FC236}">
                    <a16:creationId xmlns:a16="http://schemas.microsoft.com/office/drawing/2014/main" id="{A2F3F29A-6336-FDF0-E913-900734151C7D}"/>
                  </a:ext>
                </a:extLst>
              </p:cNvPr>
              <p:cNvSpPr/>
              <p:nvPr/>
            </p:nvSpPr>
            <p:spPr>
              <a:xfrm>
                <a:off x="8709102" y="4069760"/>
                <a:ext cx="525137" cy="1508379"/>
              </a:xfrm>
              <a:custGeom>
                <a:avLst/>
                <a:gdLst>
                  <a:gd name="connsiteX0" fmla="*/ 766684 w 791961"/>
                  <a:gd name="connsiteY0" fmla="*/ 1498209 h 2274793"/>
                  <a:gd name="connsiteX1" fmla="*/ 737141 w 791961"/>
                  <a:gd name="connsiteY1" fmla="*/ 959065 h 2274793"/>
                  <a:gd name="connsiteX2" fmla="*/ 789544 w 791961"/>
                  <a:gd name="connsiteY2" fmla="*/ 374201 h 2274793"/>
                  <a:gd name="connsiteX3" fmla="*/ 766684 w 791961"/>
                  <a:gd name="connsiteY3" fmla="*/ 0 h 2274793"/>
                  <a:gd name="connsiteX4" fmla="*/ 296119 w 791961"/>
                  <a:gd name="connsiteY4" fmla="*/ 21102 h 2274793"/>
                  <a:gd name="connsiteX5" fmla="*/ 59782 w 791961"/>
                  <a:gd name="connsiteY5" fmla="*/ 6682 h 2274793"/>
                  <a:gd name="connsiteX6" fmla="*/ 2104 w 791961"/>
                  <a:gd name="connsiteY6" fmla="*/ 449815 h 2274793"/>
                  <a:gd name="connsiteX7" fmla="*/ 41142 w 791961"/>
                  <a:gd name="connsiteY7" fmla="*/ 1228461 h 2274793"/>
                  <a:gd name="connsiteX8" fmla="*/ 41142 w 791961"/>
                  <a:gd name="connsiteY8" fmla="*/ 1625874 h 2274793"/>
                  <a:gd name="connsiteX9" fmla="*/ 46769 w 791961"/>
                  <a:gd name="connsiteY9" fmla="*/ 2219179 h 2274793"/>
                  <a:gd name="connsiteX10" fmla="*/ 157904 w 791961"/>
                  <a:gd name="connsiteY10" fmla="*/ 2252941 h 2274793"/>
                  <a:gd name="connsiteX11" fmla="*/ 257784 w 791961"/>
                  <a:gd name="connsiteY11" fmla="*/ 2219179 h 2274793"/>
                  <a:gd name="connsiteX12" fmla="*/ 276776 w 791961"/>
                  <a:gd name="connsiteY12" fmla="*/ 1665263 h 2274793"/>
                  <a:gd name="connsiteX13" fmla="*/ 335156 w 791961"/>
                  <a:gd name="connsiteY13" fmla="*/ 1152848 h 2274793"/>
                  <a:gd name="connsiteX14" fmla="*/ 387910 w 791961"/>
                  <a:gd name="connsiteY14" fmla="*/ 497293 h 2274793"/>
                  <a:gd name="connsiteX15" fmla="*/ 487439 w 791961"/>
                  <a:gd name="connsiteY15" fmla="*/ 1071958 h 2274793"/>
                  <a:gd name="connsiteX16" fmla="*/ 524367 w 791961"/>
                  <a:gd name="connsiteY16" fmla="*/ 1818953 h 2274793"/>
                  <a:gd name="connsiteX17" fmla="*/ 557075 w 791961"/>
                  <a:gd name="connsiteY17" fmla="*/ 2258920 h 2274793"/>
                  <a:gd name="connsiteX18" fmla="*/ 666451 w 791961"/>
                  <a:gd name="connsiteY18" fmla="*/ 2274746 h 2274793"/>
                  <a:gd name="connsiteX19" fmla="*/ 776882 w 791961"/>
                  <a:gd name="connsiteY19" fmla="*/ 2246611 h 2274793"/>
                  <a:gd name="connsiteX20" fmla="*/ 790950 w 791961"/>
                  <a:gd name="connsiteY20" fmla="*/ 1988468 h 2274793"/>
                  <a:gd name="connsiteX21" fmla="*/ 766684 w 791961"/>
                  <a:gd name="connsiteY21" fmla="*/ 1498209 h 227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1961" h="2274793">
                    <a:moveTo>
                      <a:pt x="766684" y="1498209"/>
                    </a:moveTo>
                    <a:cubicBezTo>
                      <a:pt x="760001" y="1383909"/>
                      <a:pt x="737141" y="1086378"/>
                      <a:pt x="737141" y="959065"/>
                    </a:cubicBezTo>
                    <a:cubicBezTo>
                      <a:pt x="737141" y="831752"/>
                      <a:pt x="782861" y="524373"/>
                      <a:pt x="789544" y="374201"/>
                    </a:cubicBezTo>
                    <a:cubicBezTo>
                      <a:pt x="796225" y="224028"/>
                      <a:pt x="766684" y="0"/>
                      <a:pt x="766684" y="0"/>
                    </a:cubicBezTo>
                    <a:cubicBezTo>
                      <a:pt x="766684" y="0"/>
                      <a:pt x="485681" y="24618"/>
                      <a:pt x="296119" y="21102"/>
                    </a:cubicBezTo>
                    <a:cubicBezTo>
                      <a:pt x="106556" y="17936"/>
                      <a:pt x="59782" y="6682"/>
                      <a:pt x="59782" y="6682"/>
                    </a:cubicBezTo>
                    <a:cubicBezTo>
                      <a:pt x="59782" y="6682"/>
                      <a:pt x="13358" y="269045"/>
                      <a:pt x="2104" y="449815"/>
                    </a:cubicBezTo>
                    <a:cubicBezTo>
                      <a:pt x="-9150" y="630585"/>
                      <a:pt x="27778" y="1164453"/>
                      <a:pt x="41142" y="1228461"/>
                    </a:cubicBezTo>
                    <a:cubicBezTo>
                      <a:pt x="54155" y="1292469"/>
                      <a:pt x="67519" y="1411341"/>
                      <a:pt x="41142" y="1625874"/>
                    </a:cubicBezTo>
                    <a:cubicBezTo>
                      <a:pt x="14765" y="1840758"/>
                      <a:pt x="46769" y="2219179"/>
                      <a:pt x="46769" y="2219179"/>
                    </a:cubicBezTo>
                    <a:cubicBezTo>
                      <a:pt x="46769" y="2219179"/>
                      <a:pt x="101281" y="2252941"/>
                      <a:pt x="157904" y="2252941"/>
                    </a:cubicBezTo>
                    <a:cubicBezTo>
                      <a:pt x="214527" y="2252941"/>
                      <a:pt x="257784" y="2219179"/>
                      <a:pt x="257784" y="2219179"/>
                    </a:cubicBezTo>
                    <a:cubicBezTo>
                      <a:pt x="257784" y="2219179"/>
                      <a:pt x="259543" y="1817898"/>
                      <a:pt x="276776" y="1665263"/>
                    </a:cubicBezTo>
                    <a:cubicBezTo>
                      <a:pt x="293657" y="1512629"/>
                      <a:pt x="316165" y="1280864"/>
                      <a:pt x="335156" y="1152848"/>
                    </a:cubicBezTo>
                    <a:cubicBezTo>
                      <a:pt x="354148" y="1024832"/>
                      <a:pt x="359775" y="680173"/>
                      <a:pt x="387910" y="497293"/>
                    </a:cubicBezTo>
                    <a:cubicBezTo>
                      <a:pt x="427300" y="518043"/>
                      <a:pt x="481813" y="985442"/>
                      <a:pt x="487439" y="1071958"/>
                    </a:cubicBezTo>
                    <a:cubicBezTo>
                      <a:pt x="493067" y="1158475"/>
                      <a:pt x="532808" y="1683199"/>
                      <a:pt x="524367" y="1818953"/>
                    </a:cubicBezTo>
                    <a:cubicBezTo>
                      <a:pt x="515927" y="1954706"/>
                      <a:pt x="557075" y="2258920"/>
                      <a:pt x="557075" y="2258920"/>
                    </a:cubicBezTo>
                    <a:cubicBezTo>
                      <a:pt x="557075" y="2258920"/>
                      <a:pt x="621434" y="2275801"/>
                      <a:pt x="666451" y="2274746"/>
                    </a:cubicBezTo>
                    <a:cubicBezTo>
                      <a:pt x="711819" y="2273691"/>
                      <a:pt x="776882" y="2246611"/>
                      <a:pt x="776882" y="2246611"/>
                    </a:cubicBezTo>
                    <a:cubicBezTo>
                      <a:pt x="776882" y="2246611"/>
                      <a:pt x="796577" y="2138641"/>
                      <a:pt x="790950" y="1988468"/>
                    </a:cubicBezTo>
                    <a:cubicBezTo>
                      <a:pt x="784619" y="1837944"/>
                      <a:pt x="773013" y="1612509"/>
                      <a:pt x="766684" y="1498209"/>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11" name="Freeform: Shape 810">
                <a:extLst>
                  <a:ext uri="{FF2B5EF4-FFF2-40B4-BE49-F238E27FC236}">
                    <a16:creationId xmlns:a16="http://schemas.microsoft.com/office/drawing/2014/main" id="{745B85BD-942E-918A-151A-392377C5E9AD}"/>
                  </a:ext>
                </a:extLst>
              </p:cNvPr>
              <p:cNvSpPr/>
              <p:nvPr/>
            </p:nvSpPr>
            <p:spPr>
              <a:xfrm>
                <a:off x="6106281" y="2843682"/>
                <a:ext cx="285480" cy="360999"/>
              </a:xfrm>
              <a:custGeom>
                <a:avLst/>
                <a:gdLst>
                  <a:gd name="connsiteX0" fmla="*/ 397496 w 430534"/>
                  <a:gd name="connsiteY0" fmla="*/ 145104 h 544424"/>
                  <a:gd name="connsiteX1" fmla="*/ 176985 w 430534"/>
                  <a:gd name="connsiteY1" fmla="*/ 7241 h 544424"/>
                  <a:gd name="connsiteX2" fmla="*/ 63388 w 430534"/>
                  <a:gd name="connsiteY2" fmla="*/ 53664 h 544424"/>
                  <a:gd name="connsiteX3" fmla="*/ 1842 w 430534"/>
                  <a:gd name="connsiteY3" fmla="*/ 182735 h 544424"/>
                  <a:gd name="connsiteX4" fmla="*/ 20482 w 430534"/>
                  <a:gd name="connsiteY4" fmla="*/ 310048 h 544424"/>
                  <a:gd name="connsiteX5" fmla="*/ 41232 w 430534"/>
                  <a:gd name="connsiteY5" fmla="*/ 431381 h 544424"/>
                  <a:gd name="connsiteX6" fmla="*/ 113680 w 430534"/>
                  <a:gd name="connsiteY6" fmla="*/ 505237 h 544424"/>
                  <a:gd name="connsiteX7" fmla="*/ 287065 w 430534"/>
                  <a:gd name="connsiteY7" fmla="*/ 532669 h 544424"/>
                  <a:gd name="connsiteX8" fmla="*/ 372174 w 430534"/>
                  <a:gd name="connsiteY8" fmla="*/ 416610 h 544424"/>
                  <a:gd name="connsiteX9" fmla="*/ 429148 w 430534"/>
                  <a:gd name="connsiteY9" fmla="*/ 280505 h 544424"/>
                  <a:gd name="connsiteX10" fmla="*/ 397496 w 430534"/>
                  <a:gd name="connsiteY10" fmla="*/ 145104 h 54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534" h="544424">
                    <a:moveTo>
                      <a:pt x="397496" y="145104"/>
                    </a:moveTo>
                    <a:cubicBezTo>
                      <a:pt x="401013" y="88130"/>
                      <a:pt x="361272" y="-30391"/>
                      <a:pt x="176985" y="7241"/>
                    </a:cubicBezTo>
                    <a:cubicBezTo>
                      <a:pt x="176985" y="7241"/>
                      <a:pt x="101371" y="8999"/>
                      <a:pt x="63388" y="53664"/>
                    </a:cubicBezTo>
                    <a:cubicBezTo>
                      <a:pt x="25405" y="98329"/>
                      <a:pt x="-8357" y="103604"/>
                      <a:pt x="1842" y="182735"/>
                    </a:cubicBezTo>
                    <a:cubicBezTo>
                      <a:pt x="12041" y="261866"/>
                      <a:pt x="32439" y="253425"/>
                      <a:pt x="20482" y="310048"/>
                    </a:cubicBezTo>
                    <a:cubicBezTo>
                      <a:pt x="8524" y="367022"/>
                      <a:pt x="5007" y="403598"/>
                      <a:pt x="41232" y="431381"/>
                    </a:cubicBezTo>
                    <a:cubicBezTo>
                      <a:pt x="77456" y="458813"/>
                      <a:pt x="98206" y="462330"/>
                      <a:pt x="113680" y="505237"/>
                    </a:cubicBezTo>
                    <a:cubicBezTo>
                      <a:pt x="129155" y="548143"/>
                      <a:pt x="238883" y="553419"/>
                      <a:pt x="287065" y="532669"/>
                    </a:cubicBezTo>
                    <a:cubicBezTo>
                      <a:pt x="335247" y="511919"/>
                      <a:pt x="325399" y="432085"/>
                      <a:pt x="372174" y="416610"/>
                    </a:cubicBezTo>
                    <a:cubicBezTo>
                      <a:pt x="418598" y="401136"/>
                      <a:pt x="435831" y="328687"/>
                      <a:pt x="429148" y="280505"/>
                    </a:cubicBezTo>
                    <a:cubicBezTo>
                      <a:pt x="421763" y="232675"/>
                      <a:pt x="394331" y="201726"/>
                      <a:pt x="397496" y="145104"/>
                    </a:cubicBezTo>
                    <a:close/>
                  </a:path>
                </a:pathLst>
              </a:custGeom>
              <a:solidFill>
                <a:schemeClr val="bg1">
                  <a:lumMod val="6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12" name="Freeform: Shape 811">
                <a:extLst>
                  <a:ext uri="{FF2B5EF4-FFF2-40B4-BE49-F238E27FC236}">
                    <a16:creationId xmlns:a16="http://schemas.microsoft.com/office/drawing/2014/main" id="{2D221BE0-55EF-DD81-2EB3-D6E775C3BB40}"/>
                  </a:ext>
                </a:extLst>
              </p:cNvPr>
              <p:cNvSpPr/>
              <p:nvPr/>
            </p:nvSpPr>
            <p:spPr>
              <a:xfrm>
                <a:off x="6073129" y="4109404"/>
                <a:ext cx="124389" cy="81587"/>
              </a:xfrm>
              <a:custGeom>
                <a:avLst/>
                <a:gdLst>
                  <a:gd name="connsiteX0" fmla="*/ 34605 w 187591"/>
                  <a:gd name="connsiteY0" fmla="*/ 87220 h 123042"/>
                  <a:gd name="connsiteX1" fmla="*/ 187591 w 187591"/>
                  <a:gd name="connsiteY1" fmla="*/ 118169 h 123042"/>
                  <a:gd name="connsiteX2" fmla="*/ 3657 w 187591"/>
                  <a:gd name="connsiteY2" fmla="*/ 0 h 123042"/>
                  <a:gd name="connsiteX3" fmla="*/ 34605 w 187591"/>
                  <a:gd name="connsiteY3" fmla="*/ 87220 h 123042"/>
                </a:gdLst>
                <a:ahLst/>
                <a:cxnLst>
                  <a:cxn ang="0">
                    <a:pos x="connsiteX0" y="connsiteY0"/>
                  </a:cxn>
                  <a:cxn ang="0">
                    <a:pos x="connsiteX1" y="connsiteY1"/>
                  </a:cxn>
                  <a:cxn ang="0">
                    <a:pos x="connsiteX2" y="connsiteY2"/>
                  </a:cxn>
                  <a:cxn ang="0">
                    <a:pos x="connsiteX3" y="connsiteY3"/>
                  </a:cxn>
                </a:cxnLst>
                <a:rect l="l" t="t" r="r" b="b"/>
                <a:pathLst>
                  <a:path w="187591" h="123042">
                    <a:moveTo>
                      <a:pt x="34605" y="87220"/>
                    </a:moveTo>
                    <a:cubicBezTo>
                      <a:pt x="84897" y="119224"/>
                      <a:pt x="114791" y="130478"/>
                      <a:pt x="187591" y="118169"/>
                    </a:cubicBezTo>
                    <a:cubicBezTo>
                      <a:pt x="151719" y="84406"/>
                      <a:pt x="43749" y="10199"/>
                      <a:pt x="3657" y="0"/>
                    </a:cubicBezTo>
                    <a:cubicBezTo>
                      <a:pt x="3657" y="0"/>
                      <a:pt x="-15687" y="55568"/>
                      <a:pt x="34605" y="87220"/>
                    </a:cubicBezTo>
                    <a:close/>
                  </a:path>
                </a:pathLst>
              </a:custGeom>
              <a:solidFill>
                <a:srgbClr val="FBBAC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13" name="Freeform: Shape 812">
                <a:extLst>
                  <a:ext uri="{FF2B5EF4-FFF2-40B4-BE49-F238E27FC236}">
                    <a16:creationId xmlns:a16="http://schemas.microsoft.com/office/drawing/2014/main" id="{C7EA9D26-52A5-309F-8148-5C58F51CAA84}"/>
                  </a:ext>
                </a:extLst>
              </p:cNvPr>
              <p:cNvSpPr/>
              <p:nvPr/>
            </p:nvSpPr>
            <p:spPr>
              <a:xfrm>
                <a:off x="6017486" y="4000965"/>
                <a:ext cx="314324" cy="219981"/>
              </a:xfrm>
              <a:custGeom>
                <a:avLst/>
                <a:gdLst>
                  <a:gd name="connsiteX0" fmla="*/ 408666 w 474033"/>
                  <a:gd name="connsiteY0" fmla="*/ 178308 h 331754"/>
                  <a:gd name="connsiteX1" fmla="*/ 196948 w 474033"/>
                  <a:gd name="connsiteY1" fmla="*/ 90033 h 331754"/>
                  <a:gd name="connsiteX2" fmla="*/ 83703 w 474033"/>
                  <a:gd name="connsiteY2" fmla="*/ 0 h 331754"/>
                  <a:gd name="connsiteX3" fmla="*/ 0 w 474033"/>
                  <a:gd name="connsiteY3" fmla="*/ 111487 h 331754"/>
                  <a:gd name="connsiteX4" fmla="*/ 111486 w 474033"/>
                  <a:gd name="connsiteY4" fmla="*/ 179715 h 331754"/>
                  <a:gd name="connsiteX5" fmla="*/ 286278 w 474033"/>
                  <a:gd name="connsiteY5" fmla="*/ 286981 h 331754"/>
                  <a:gd name="connsiteX6" fmla="*/ 390378 w 474033"/>
                  <a:gd name="connsiteY6" fmla="*/ 329536 h 331754"/>
                  <a:gd name="connsiteX7" fmla="*/ 470916 w 474033"/>
                  <a:gd name="connsiteY7" fmla="*/ 271507 h 331754"/>
                  <a:gd name="connsiteX8" fmla="*/ 408666 w 474033"/>
                  <a:gd name="connsiteY8" fmla="*/ 178308 h 33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033" h="331754">
                    <a:moveTo>
                      <a:pt x="408666" y="178308"/>
                    </a:moveTo>
                    <a:cubicBezTo>
                      <a:pt x="366463" y="149821"/>
                      <a:pt x="268693" y="103046"/>
                      <a:pt x="196948" y="90033"/>
                    </a:cubicBezTo>
                    <a:cubicBezTo>
                      <a:pt x="168109" y="84758"/>
                      <a:pt x="83703" y="0"/>
                      <a:pt x="83703" y="0"/>
                    </a:cubicBezTo>
                    <a:lnTo>
                      <a:pt x="0" y="111487"/>
                    </a:lnTo>
                    <a:cubicBezTo>
                      <a:pt x="0" y="111487"/>
                      <a:pt x="66822" y="161075"/>
                      <a:pt x="111486" y="179715"/>
                    </a:cubicBezTo>
                    <a:cubicBezTo>
                      <a:pt x="156151" y="198355"/>
                      <a:pt x="239151" y="280299"/>
                      <a:pt x="286278" y="286981"/>
                    </a:cubicBezTo>
                    <a:cubicBezTo>
                      <a:pt x="333404" y="293663"/>
                      <a:pt x="350637" y="319688"/>
                      <a:pt x="390378" y="329536"/>
                    </a:cubicBezTo>
                    <a:cubicBezTo>
                      <a:pt x="430119" y="339383"/>
                      <a:pt x="488149" y="315820"/>
                      <a:pt x="470916" y="271507"/>
                    </a:cubicBezTo>
                    <a:cubicBezTo>
                      <a:pt x="453331" y="226490"/>
                      <a:pt x="450869" y="206795"/>
                      <a:pt x="408666" y="178308"/>
                    </a:cubicBezTo>
                    <a:close/>
                  </a:path>
                </a:pathLst>
              </a:custGeom>
              <a:solidFill>
                <a:srgbClr val="FFCECF"/>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14" name="Freeform: Shape 813">
                <a:extLst>
                  <a:ext uri="{FF2B5EF4-FFF2-40B4-BE49-F238E27FC236}">
                    <a16:creationId xmlns:a16="http://schemas.microsoft.com/office/drawing/2014/main" id="{4B1C6003-394D-EEFE-2069-3F511E775969}"/>
                  </a:ext>
                </a:extLst>
              </p:cNvPr>
              <p:cNvSpPr/>
              <p:nvPr/>
            </p:nvSpPr>
            <p:spPr>
              <a:xfrm>
                <a:off x="6091178" y="4020187"/>
                <a:ext cx="290103" cy="120932"/>
              </a:xfrm>
              <a:custGeom>
                <a:avLst/>
                <a:gdLst>
                  <a:gd name="connsiteX0" fmla="*/ 241964 w 437505"/>
                  <a:gd name="connsiteY0" fmla="*/ 39943 h 182378"/>
                  <a:gd name="connsiteX1" fmla="*/ 86516 w 437505"/>
                  <a:gd name="connsiteY1" fmla="*/ 1961 h 182378"/>
                  <a:gd name="connsiteX2" fmla="*/ 0 w 437505"/>
                  <a:gd name="connsiteY2" fmla="*/ 38537 h 182378"/>
                  <a:gd name="connsiteX3" fmla="*/ 63305 w 437505"/>
                  <a:gd name="connsiteY3" fmla="*/ 69485 h 182378"/>
                  <a:gd name="connsiteX4" fmla="*/ 190265 w 437505"/>
                  <a:gd name="connsiteY4" fmla="*/ 103248 h 182378"/>
                  <a:gd name="connsiteX5" fmla="*/ 333052 w 437505"/>
                  <a:gd name="connsiteY5" fmla="*/ 182378 h 182378"/>
                  <a:gd name="connsiteX6" fmla="*/ 437505 w 437505"/>
                  <a:gd name="connsiteY6" fmla="*/ 131383 h 182378"/>
                  <a:gd name="connsiteX7" fmla="*/ 350989 w 437505"/>
                  <a:gd name="connsiteY7" fmla="*/ 1609 h 182378"/>
                  <a:gd name="connsiteX8" fmla="*/ 241964 w 437505"/>
                  <a:gd name="connsiteY8" fmla="*/ 39943 h 18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505" h="182378">
                    <a:moveTo>
                      <a:pt x="241964" y="39943"/>
                    </a:moveTo>
                    <a:cubicBezTo>
                      <a:pt x="212422" y="45218"/>
                      <a:pt x="129775" y="11456"/>
                      <a:pt x="86516" y="1961"/>
                    </a:cubicBezTo>
                    <a:cubicBezTo>
                      <a:pt x="43258" y="-7535"/>
                      <a:pt x="0" y="19545"/>
                      <a:pt x="0" y="38537"/>
                    </a:cubicBezTo>
                    <a:cubicBezTo>
                      <a:pt x="0" y="57528"/>
                      <a:pt x="8089" y="62803"/>
                      <a:pt x="63305" y="69485"/>
                    </a:cubicBezTo>
                    <a:cubicBezTo>
                      <a:pt x="118520" y="76168"/>
                      <a:pt x="151228" y="97972"/>
                      <a:pt x="190265" y="103248"/>
                    </a:cubicBezTo>
                    <a:cubicBezTo>
                      <a:pt x="229303" y="108523"/>
                      <a:pt x="333052" y="182378"/>
                      <a:pt x="333052" y="182378"/>
                    </a:cubicBezTo>
                    <a:lnTo>
                      <a:pt x="437505" y="131383"/>
                    </a:lnTo>
                    <a:lnTo>
                      <a:pt x="350989" y="1609"/>
                    </a:lnTo>
                    <a:cubicBezTo>
                      <a:pt x="351341" y="1961"/>
                      <a:pt x="271858" y="34316"/>
                      <a:pt x="241964" y="39943"/>
                    </a:cubicBezTo>
                    <a:close/>
                  </a:path>
                </a:pathLst>
              </a:custGeom>
              <a:solidFill>
                <a:srgbClr val="FBBAC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nvGrpSpPr>
              <p:cNvPr id="815" name="Group 814">
                <a:extLst>
                  <a:ext uri="{FF2B5EF4-FFF2-40B4-BE49-F238E27FC236}">
                    <a16:creationId xmlns:a16="http://schemas.microsoft.com/office/drawing/2014/main" id="{61BBFD37-7598-D85F-E89D-A3A047C4E337}"/>
                  </a:ext>
                </a:extLst>
              </p:cNvPr>
              <p:cNvGrpSpPr/>
              <p:nvPr/>
            </p:nvGrpSpPr>
            <p:grpSpPr>
              <a:xfrm>
                <a:off x="5467364" y="4337942"/>
                <a:ext cx="23320" cy="1375889"/>
                <a:chOff x="5360963" y="4071190"/>
                <a:chExt cx="35169" cy="2074984"/>
              </a:xfrm>
              <a:solidFill>
                <a:schemeClr val="bg1"/>
              </a:solidFill>
            </p:grpSpPr>
            <p:sp>
              <p:nvSpPr>
                <p:cNvPr id="980" name="Freeform: Shape 979">
                  <a:extLst>
                    <a:ext uri="{FF2B5EF4-FFF2-40B4-BE49-F238E27FC236}">
                      <a16:creationId xmlns:a16="http://schemas.microsoft.com/office/drawing/2014/main" id="{4C6085F3-CC75-1689-D555-379D48C3F1B8}"/>
                    </a:ext>
                  </a:extLst>
                </p:cNvPr>
                <p:cNvSpPr/>
                <p:nvPr/>
              </p:nvSpPr>
              <p:spPr>
                <a:xfrm>
                  <a:off x="5360963" y="554126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81" name="Freeform: Shape 980">
                  <a:extLst>
                    <a:ext uri="{FF2B5EF4-FFF2-40B4-BE49-F238E27FC236}">
                      <a16:creationId xmlns:a16="http://schemas.microsoft.com/office/drawing/2014/main" id="{4A903E46-2E04-3184-931F-08A2391A4D43}"/>
                    </a:ext>
                  </a:extLst>
                </p:cNvPr>
                <p:cNvSpPr/>
                <p:nvPr/>
              </p:nvSpPr>
              <p:spPr>
                <a:xfrm>
                  <a:off x="5360963" y="540762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82" name="Freeform: Shape 981">
                  <a:extLst>
                    <a:ext uri="{FF2B5EF4-FFF2-40B4-BE49-F238E27FC236}">
                      <a16:creationId xmlns:a16="http://schemas.microsoft.com/office/drawing/2014/main" id="{4761753E-2917-F52D-08B7-4E06366B224C}"/>
                    </a:ext>
                  </a:extLst>
                </p:cNvPr>
                <p:cNvSpPr/>
                <p:nvPr/>
              </p:nvSpPr>
              <p:spPr>
                <a:xfrm>
                  <a:off x="5360963" y="527397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83" name="Freeform: Shape 982">
                  <a:extLst>
                    <a:ext uri="{FF2B5EF4-FFF2-40B4-BE49-F238E27FC236}">
                      <a16:creationId xmlns:a16="http://schemas.microsoft.com/office/drawing/2014/main" id="{912D1E54-F15A-D256-F23A-AE36FB289B16}"/>
                    </a:ext>
                  </a:extLst>
                </p:cNvPr>
                <p:cNvSpPr/>
                <p:nvPr/>
              </p:nvSpPr>
              <p:spPr>
                <a:xfrm>
                  <a:off x="5360963" y="580855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84" name="Freeform: Shape 983">
                  <a:extLst>
                    <a:ext uri="{FF2B5EF4-FFF2-40B4-BE49-F238E27FC236}">
                      <a16:creationId xmlns:a16="http://schemas.microsoft.com/office/drawing/2014/main" id="{8B0F3DD2-F6FA-49DC-4538-6684C7A800C1}"/>
                    </a:ext>
                  </a:extLst>
                </p:cNvPr>
                <p:cNvSpPr/>
                <p:nvPr/>
              </p:nvSpPr>
              <p:spPr>
                <a:xfrm>
                  <a:off x="5360963" y="594219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85" name="Freeform: Shape 984">
                  <a:extLst>
                    <a:ext uri="{FF2B5EF4-FFF2-40B4-BE49-F238E27FC236}">
                      <a16:creationId xmlns:a16="http://schemas.microsoft.com/office/drawing/2014/main" id="{85E9C14B-8150-EDFF-EFD2-CE721F16698E}"/>
                    </a:ext>
                  </a:extLst>
                </p:cNvPr>
                <p:cNvSpPr/>
                <p:nvPr/>
              </p:nvSpPr>
              <p:spPr>
                <a:xfrm>
                  <a:off x="5360963" y="514033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86" name="Freeform: Shape 985">
                  <a:extLst>
                    <a:ext uri="{FF2B5EF4-FFF2-40B4-BE49-F238E27FC236}">
                      <a16:creationId xmlns:a16="http://schemas.microsoft.com/office/drawing/2014/main" id="{395B9603-A251-3F13-7FFA-A93E64AC5DB9}"/>
                    </a:ext>
                  </a:extLst>
                </p:cNvPr>
                <p:cNvSpPr/>
                <p:nvPr/>
              </p:nvSpPr>
              <p:spPr>
                <a:xfrm>
                  <a:off x="5360963" y="567490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87" name="Freeform: Shape 986">
                  <a:extLst>
                    <a:ext uri="{FF2B5EF4-FFF2-40B4-BE49-F238E27FC236}">
                      <a16:creationId xmlns:a16="http://schemas.microsoft.com/office/drawing/2014/main" id="{B945D32C-0B6C-C0D4-08E1-3CA833FBDE95}"/>
                    </a:ext>
                  </a:extLst>
                </p:cNvPr>
                <p:cNvSpPr/>
                <p:nvPr/>
              </p:nvSpPr>
              <p:spPr>
                <a:xfrm>
                  <a:off x="5360963" y="607583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88" name="Freeform: Shape 987">
                  <a:extLst>
                    <a:ext uri="{FF2B5EF4-FFF2-40B4-BE49-F238E27FC236}">
                      <a16:creationId xmlns:a16="http://schemas.microsoft.com/office/drawing/2014/main" id="{1A019AF4-06F4-20F5-1CCA-229F7A32BF68}"/>
                    </a:ext>
                  </a:extLst>
                </p:cNvPr>
                <p:cNvSpPr/>
                <p:nvPr/>
              </p:nvSpPr>
              <p:spPr>
                <a:xfrm>
                  <a:off x="5360963" y="5006691"/>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89" name="Freeform: Shape 988">
                  <a:extLst>
                    <a:ext uri="{FF2B5EF4-FFF2-40B4-BE49-F238E27FC236}">
                      <a16:creationId xmlns:a16="http://schemas.microsoft.com/office/drawing/2014/main" id="{A3F0CAC3-C5E3-F71C-3F09-C389B6216461}"/>
                    </a:ext>
                  </a:extLst>
                </p:cNvPr>
                <p:cNvSpPr/>
                <p:nvPr/>
              </p:nvSpPr>
              <p:spPr>
                <a:xfrm>
                  <a:off x="5360963" y="420483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90" name="Freeform: Shape 989">
                  <a:extLst>
                    <a:ext uri="{FF2B5EF4-FFF2-40B4-BE49-F238E27FC236}">
                      <a16:creationId xmlns:a16="http://schemas.microsoft.com/office/drawing/2014/main" id="{E5ED20E1-0C49-D62A-F0FF-AAF0B5698776}"/>
                    </a:ext>
                  </a:extLst>
                </p:cNvPr>
                <p:cNvSpPr/>
                <p:nvPr/>
              </p:nvSpPr>
              <p:spPr>
                <a:xfrm>
                  <a:off x="5360963" y="447211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91" name="Freeform: Shape 990">
                  <a:extLst>
                    <a:ext uri="{FF2B5EF4-FFF2-40B4-BE49-F238E27FC236}">
                      <a16:creationId xmlns:a16="http://schemas.microsoft.com/office/drawing/2014/main" id="{D30CE645-4341-754B-A65D-599D17E48A6A}"/>
                    </a:ext>
                  </a:extLst>
                </p:cNvPr>
                <p:cNvSpPr/>
                <p:nvPr/>
              </p:nvSpPr>
              <p:spPr>
                <a:xfrm>
                  <a:off x="5360963" y="407119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92" name="Freeform: Shape 991">
                  <a:extLst>
                    <a:ext uri="{FF2B5EF4-FFF2-40B4-BE49-F238E27FC236}">
                      <a16:creationId xmlns:a16="http://schemas.microsoft.com/office/drawing/2014/main" id="{823E7E42-4717-55A7-35B6-C12C072AD441}"/>
                    </a:ext>
                  </a:extLst>
                </p:cNvPr>
                <p:cNvSpPr/>
                <p:nvPr/>
              </p:nvSpPr>
              <p:spPr>
                <a:xfrm>
                  <a:off x="5360963" y="433847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93" name="Freeform: Shape 992">
                  <a:extLst>
                    <a:ext uri="{FF2B5EF4-FFF2-40B4-BE49-F238E27FC236}">
                      <a16:creationId xmlns:a16="http://schemas.microsoft.com/office/drawing/2014/main" id="{E967F71A-DA48-8A36-B34F-998D049C3B64}"/>
                    </a:ext>
                  </a:extLst>
                </p:cNvPr>
                <p:cNvSpPr/>
                <p:nvPr/>
              </p:nvSpPr>
              <p:spPr>
                <a:xfrm>
                  <a:off x="5360963" y="4873048"/>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94" name="Freeform: Shape 993">
                  <a:extLst>
                    <a:ext uri="{FF2B5EF4-FFF2-40B4-BE49-F238E27FC236}">
                      <a16:creationId xmlns:a16="http://schemas.microsoft.com/office/drawing/2014/main" id="{62400654-DB2E-2741-5232-6D0F6BB9B548}"/>
                    </a:ext>
                  </a:extLst>
                </p:cNvPr>
                <p:cNvSpPr/>
                <p:nvPr/>
              </p:nvSpPr>
              <p:spPr>
                <a:xfrm>
                  <a:off x="5360963" y="4739405"/>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95" name="Freeform: Shape 994">
                  <a:extLst>
                    <a:ext uri="{FF2B5EF4-FFF2-40B4-BE49-F238E27FC236}">
                      <a16:creationId xmlns:a16="http://schemas.microsoft.com/office/drawing/2014/main" id="{1CFFE074-9912-905F-5BFB-1CB84563ECF4}"/>
                    </a:ext>
                  </a:extLst>
                </p:cNvPr>
                <p:cNvSpPr/>
                <p:nvPr/>
              </p:nvSpPr>
              <p:spPr>
                <a:xfrm>
                  <a:off x="5360963" y="4605762"/>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16" name="Group 815">
                <a:extLst>
                  <a:ext uri="{FF2B5EF4-FFF2-40B4-BE49-F238E27FC236}">
                    <a16:creationId xmlns:a16="http://schemas.microsoft.com/office/drawing/2014/main" id="{C301BE26-C855-CAB7-9F91-EA4CFA387788}"/>
                  </a:ext>
                </a:extLst>
              </p:cNvPr>
              <p:cNvGrpSpPr/>
              <p:nvPr/>
            </p:nvGrpSpPr>
            <p:grpSpPr>
              <a:xfrm>
                <a:off x="4969245" y="4097744"/>
                <a:ext cx="23320" cy="1553122"/>
                <a:chOff x="4609748" y="3708946"/>
                <a:chExt cx="35169" cy="2342271"/>
              </a:xfrm>
              <a:solidFill>
                <a:schemeClr val="bg1"/>
              </a:solidFill>
            </p:grpSpPr>
            <p:sp>
              <p:nvSpPr>
                <p:cNvPr id="962" name="Freeform: Shape 961">
                  <a:extLst>
                    <a:ext uri="{FF2B5EF4-FFF2-40B4-BE49-F238E27FC236}">
                      <a16:creationId xmlns:a16="http://schemas.microsoft.com/office/drawing/2014/main" id="{411CE90B-BDB7-344B-6147-F48BD214FF64}"/>
                    </a:ext>
                  </a:extLst>
                </p:cNvPr>
                <p:cNvSpPr/>
                <p:nvPr/>
              </p:nvSpPr>
              <p:spPr>
                <a:xfrm>
                  <a:off x="4609748" y="517902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63" name="Freeform: Shape 962">
                  <a:extLst>
                    <a:ext uri="{FF2B5EF4-FFF2-40B4-BE49-F238E27FC236}">
                      <a16:creationId xmlns:a16="http://schemas.microsoft.com/office/drawing/2014/main" id="{D005865B-711C-E75E-0C67-1C66AA559BCD}"/>
                    </a:ext>
                  </a:extLst>
                </p:cNvPr>
                <p:cNvSpPr/>
                <p:nvPr/>
              </p:nvSpPr>
              <p:spPr>
                <a:xfrm>
                  <a:off x="4609748" y="491173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64" name="Freeform: Shape 963">
                  <a:extLst>
                    <a:ext uri="{FF2B5EF4-FFF2-40B4-BE49-F238E27FC236}">
                      <a16:creationId xmlns:a16="http://schemas.microsoft.com/office/drawing/2014/main" id="{8DE65040-D690-04F5-3A16-6C548947E683}"/>
                    </a:ext>
                  </a:extLst>
                </p:cNvPr>
                <p:cNvSpPr/>
                <p:nvPr/>
              </p:nvSpPr>
              <p:spPr>
                <a:xfrm>
                  <a:off x="4609748" y="504537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65" name="Freeform: Shape 964">
                  <a:extLst>
                    <a:ext uri="{FF2B5EF4-FFF2-40B4-BE49-F238E27FC236}">
                      <a16:creationId xmlns:a16="http://schemas.microsoft.com/office/drawing/2014/main" id="{3CC6DCF8-FC16-A636-3590-125B6F78C616}"/>
                    </a:ext>
                  </a:extLst>
                </p:cNvPr>
                <p:cNvSpPr/>
                <p:nvPr/>
              </p:nvSpPr>
              <p:spPr>
                <a:xfrm>
                  <a:off x="4609748" y="531266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66" name="Freeform: Shape 965">
                  <a:extLst>
                    <a:ext uri="{FF2B5EF4-FFF2-40B4-BE49-F238E27FC236}">
                      <a16:creationId xmlns:a16="http://schemas.microsoft.com/office/drawing/2014/main" id="{3B93722A-457D-69C7-B333-73521B803490}"/>
                    </a:ext>
                  </a:extLst>
                </p:cNvPr>
                <p:cNvSpPr/>
                <p:nvPr/>
              </p:nvSpPr>
              <p:spPr>
                <a:xfrm>
                  <a:off x="4609748" y="584723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67" name="Freeform: Shape 966">
                  <a:extLst>
                    <a:ext uri="{FF2B5EF4-FFF2-40B4-BE49-F238E27FC236}">
                      <a16:creationId xmlns:a16="http://schemas.microsoft.com/office/drawing/2014/main" id="{9F5CE10A-0269-E46A-FF31-6516B6929CEC}"/>
                    </a:ext>
                  </a:extLst>
                </p:cNvPr>
                <p:cNvSpPr/>
                <p:nvPr/>
              </p:nvSpPr>
              <p:spPr>
                <a:xfrm>
                  <a:off x="4609748" y="598087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68" name="Freeform: Shape 967">
                  <a:extLst>
                    <a:ext uri="{FF2B5EF4-FFF2-40B4-BE49-F238E27FC236}">
                      <a16:creationId xmlns:a16="http://schemas.microsoft.com/office/drawing/2014/main" id="{61E0438A-FF29-AD1C-C6FC-1C66B759754C}"/>
                    </a:ext>
                  </a:extLst>
                </p:cNvPr>
                <p:cNvSpPr/>
                <p:nvPr/>
              </p:nvSpPr>
              <p:spPr>
                <a:xfrm>
                  <a:off x="4609748" y="557995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69" name="Freeform: Shape 968">
                  <a:extLst>
                    <a:ext uri="{FF2B5EF4-FFF2-40B4-BE49-F238E27FC236}">
                      <a16:creationId xmlns:a16="http://schemas.microsoft.com/office/drawing/2014/main" id="{A5B81A8B-38C3-02FA-9DF8-01D95A3AA1DB}"/>
                    </a:ext>
                  </a:extLst>
                </p:cNvPr>
                <p:cNvSpPr/>
                <p:nvPr/>
              </p:nvSpPr>
              <p:spPr>
                <a:xfrm>
                  <a:off x="4609748" y="571359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70" name="Freeform: Shape 969">
                  <a:extLst>
                    <a:ext uri="{FF2B5EF4-FFF2-40B4-BE49-F238E27FC236}">
                      <a16:creationId xmlns:a16="http://schemas.microsoft.com/office/drawing/2014/main" id="{9CBFF920-3B38-A829-C4C0-EC217C11ABC3}"/>
                    </a:ext>
                  </a:extLst>
                </p:cNvPr>
                <p:cNvSpPr/>
                <p:nvPr/>
              </p:nvSpPr>
              <p:spPr>
                <a:xfrm>
                  <a:off x="4609748" y="544630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71" name="Freeform: Shape 970">
                  <a:extLst>
                    <a:ext uri="{FF2B5EF4-FFF2-40B4-BE49-F238E27FC236}">
                      <a16:creationId xmlns:a16="http://schemas.microsoft.com/office/drawing/2014/main" id="{A9E258CF-3FF6-9272-A3C2-44ADFEBE6A8E}"/>
                    </a:ext>
                  </a:extLst>
                </p:cNvPr>
                <p:cNvSpPr/>
                <p:nvPr/>
              </p:nvSpPr>
              <p:spPr>
                <a:xfrm>
                  <a:off x="4609748" y="384259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72" name="Freeform: Shape 971">
                  <a:extLst>
                    <a:ext uri="{FF2B5EF4-FFF2-40B4-BE49-F238E27FC236}">
                      <a16:creationId xmlns:a16="http://schemas.microsoft.com/office/drawing/2014/main" id="{EA9AFBB4-05AE-F3EA-BE9E-4D7692D03298}"/>
                    </a:ext>
                  </a:extLst>
                </p:cNvPr>
                <p:cNvSpPr/>
                <p:nvPr/>
              </p:nvSpPr>
              <p:spPr>
                <a:xfrm>
                  <a:off x="4609748" y="410987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73" name="Freeform: Shape 972">
                  <a:extLst>
                    <a:ext uri="{FF2B5EF4-FFF2-40B4-BE49-F238E27FC236}">
                      <a16:creationId xmlns:a16="http://schemas.microsoft.com/office/drawing/2014/main" id="{6638C7B8-7A17-0A17-5D4B-95D8B69E3E8C}"/>
                    </a:ext>
                  </a:extLst>
                </p:cNvPr>
                <p:cNvSpPr/>
                <p:nvPr/>
              </p:nvSpPr>
              <p:spPr>
                <a:xfrm>
                  <a:off x="4609748" y="397623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74" name="Freeform: Shape 973">
                  <a:extLst>
                    <a:ext uri="{FF2B5EF4-FFF2-40B4-BE49-F238E27FC236}">
                      <a16:creationId xmlns:a16="http://schemas.microsoft.com/office/drawing/2014/main" id="{EE28E7E5-ED87-D455-8298-F79D0F08A09E}"/>
                    </a:ext>
                  </a:extLst>
                </p:cNvPr>
                <p:cNvSpPr/>
                <p:nvPr/>
              </p:nvSpPr>
              <p:spPr>
                <a:xfrm>
                  <a:off x="4609748" y="370894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75" name="Freeform: Shape 974">
                  <a:extLst>
                    <a:ext uri="{FF2B5EF4-FFF2-40B4-BE49-F238E27FC236}">
                      <a16:creationId xmlns:a16="http://schemas.microsoft.com/office/drawing/2014/main" id="{CD45DC0E-DDE7-2DAB-6D9C-71EB21BD524C}"/>
                    </a:ext>
                  </a:extLst>
                </p:cNvPr>
                <p:cNvSpPr/>
                <p:nvPr/>
              </p:nvSpPr>
              <p:spPr>
                <a:xfrm>
                  <a:off x="4609748" y="4377162"/>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76" name="Freeform: Shape 975">
                  <a:extLst>
                    <a:ext uri="{FF2B5EF4-FFF2-40B4-BE49-F238E27FC236}">
                      <a16:creationId xmlns:a16="http://schemas.microsoft.com/office/drawing/2014/main" id="{034CC0D9-D960-01B5-D485-EE5C13F154B4}"/>
                    </a:ext>
                  </a:extLst>
                </p:cNvPr>
                <p:cNvSpPr/>
                <p:nvPr/>
              </p:nvSpPr>
              <p:spPr>
                <a:xfrm>
                  <a:off x="4609748" y="4644448"/>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77" name="Freeform: Shape 976">
                  <a:extLst>
                    <a:ext uri="{FF2B5EF4-FFF2-40B4-BE49-F238E27FC236}">
                      <a16:creationId xmlns:a16="http://schemas.microsoft.com/office/drawing/2014/main" id="{0E025CBA-FBB5-D2B2-82EA-BD11AB8663B0}"/>
                    </a:ext>
                  </a:extLst>
                </p:cNvPr>
                <p:cNvSpPr/>
                <p:nvPr/>
              </p:nvSpPr>
              <p:spPr>
                <a:xfrm>
                  <a:off x="4609748" y="4510805"/>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78" name="Freeform: Shape 977">
                  <a:extLst>
                    <a:ext uri="{FF2B5EF4-FFF2-40B4-BE49-F238E27FC236}">
                      <a16:creationId xmlns:a16="http://schemas.microsoft.com/office/drawing/2014/main" id="{7E820590-2CBD-D794-1273-0486FEAD3A7E}"/>
                    </a:ext>
                  </a:extLst>
                </p:cNvPr>
                <p:cNvSpPr/>
                <p:nvPr/>
              </p:nvSpPr>
              <p:spPr>
                <a:xfrm>
                  <a:off x="4609748" y="424351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79" name="Freeform: Shape 978">
                  <a:extLst>
                    <a:ext uri="{FF2B5EF4-FFF2-40B4-BE49-F238E27FC236}">
                      <a16:creationId xmlns:a16="http://schemas.microsoft.com/office/drawing/2014/main" id="{83BB89C2-5E60-6156-938B-00CC30D113CF}"/>
                    </a:ext>
                  </a:extLst>
                </p:cNvPr>
                <p:cNvSpPr/>
                <p:nvPr/>
              </p:nvSpPr>
              <p:spPr>
                <a:xfrm>
                  <a:off x="4609748" y="4778091"/>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17" name="Group 816">
                <a:extLst>
                  <a:ext uri="{FF2B5EF4-FFF2-40B4-BE49-F238E27FC236}">
                    <a16:creationId xmlns:a16="http://schemas.microsoft.com/office/drawing/2014/main" id="{8D6415AB-5F56-AA76-5278-0F14389FD0BF}"/>
                  </a:ext>
                </a:extLst>
              </p:cNvPr>
              <p:cNvGrpSpPr/>
              <p:nvPr/>
            </p:nvGrpSpPr>
            <p:grpSpPr>
              <a:xfrm>
                <a:off x="4471127" y="3665388"/>
                <a:ext cx="23320" cy="1996205"/>
                <a:chOff x="3858533" y="3056909"/>
                <a:chExt cx="35169" cy="3010486"/>
              </a:xfrm>
              <a:solidFill>
                <a:schemeClr val="bg1"/>
              </a:solidFill>
            </p:grpSpPr>
            <p:sp>
              <p:nvSpPr>
                <p:cNvPr id="939" name="Freeform: Shape 938">
                  <a:extLst>
                    <a:ext uri="{FF2B5EF4-FFF2-40B4-BE49-F238E27FC236}">
                      <a16:creationId xmlns:a16="http://schemas.microsoft.com/office/drawing/2014/main" id="{07C83F00-7C3B-0042-E3CD-2D9143A5CE0B}"/>
                    </a:ext>
                  </a:extLst>
                </p:cNvPr>
                <p:cNvSpPr/>
                <p:nvPr/>
              </p:nvSpPr>
              <p:spPr>
                <a:xfrm>
                  <a:off x="3858533" y="5061555"/>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40" name="Freeform: Shape 939">
                  <a:extLst>
                    <a:ext uri="{FF2B5EF4-FFF2-40B4-BE49-F238E27FC236}">
                      <a16:creationId xmlns:a16="http://schemas.microsoft.com/office/drawing/2014/main" id="{6375B6B4-44F0-7388-3BAD-C231A0CEE650}"/>
                    </a:ext>
                  </a:extLst>
                </p:cNvPr>
                <p:cNvSpPr/>
                <p:nvPr/>
              </p:nvSpPr>
              <p:spPr>
                <a:xfrm>
                  <a:off x="3858533" y="5195198"/>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41" name="Freeform: Shape 940">
                  <a:extLst>
                    <a:ext uri="{FF2B5EF4-FFF2-40B4-BE49-F238E27FC236}">
                      <a16:creationId xmlns:a16="http://schemas.microsoft.com/office/drawing/2014/main" id="{BF2791FB-2E16-11DE-5775-7D02BB8E59F3}"/>
                    </a:ext>
                  </a:extLst>
                </p:cNvPr>
                <p:cNvSpPr/>
                <p:nvPr/>
              </p:nvSpPr>
              <p:spPr>
                <a:xfrm>
                  <a:off x="3858533" y="4927912"/>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42" name="Freeform: Shape 941">
                  <a:extLst>
                    <a:ext uri="{FF2B5EF4-FFF2-40B4-BE49-F238E27FC236}">
                      <a16:creationId xmlns:a16="http://schemas.microsoft.com/office/drawing/2014/main" id="{1F7AA461-7752-52A7-B7D9-9ED10836F07B}"/>
                    </a:ext>
                  </a:extLst>
                </p:cNvPr>
                <p:cNvSpPr/>
                <p:nvPr/>
              </p:nvSpPr>
              <p:spPr>
                <a:xfrm>
                  <a:off x="3858533" y="466062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43" name="Freeform: Shape 942">
                  <a:extLst>
                    <a:ext uri="{FF2B5EF4-FFF2-40B4-BE49-F238E27FC236}">
                      <a16:creationId xmlns:a16="http://schemas.microsoft.com/office/drawing/2014/main" id="{CBE078C0-BF85-3C1B-C4EC-CB183B6DF35D}"/>
                    </a:ext>
                  </a:extLst>
                </p:cNvPr>
                <p:cNvSpPr/>
                <p:nvPr/>
              </p:nvSpPr>
              <p:spPr>
                <a:xfrm>
                  <a:off x="3858533" y="5328841"/>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44" name="Freeform: Shape 943">
                  <a:extLst>
                    <a:ext uri="{FF2B5EF4-FFF2-40B4-BE49-F238E27FC236}">
                      <a16:creationId xmlns:a16="http://schemas.microsoft.com/office/drawing/2014/main" id="{A53DB38B-287B-A7FD-3F85-C86206238178}"/>
                    </a:ext>
                  </a:extLst>
                </p:cNvPr>
                <p:cNvSpPr/>
                <p:nvPr/>
              </p:nvSpPr>
              <p:spPr>
                <a:xfrm>
                  <a:off x="3858533" y="479426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45" name="Freeform: Shape 944">
                  <a:extLst>
                    <a:ext uri="{FF2B5EF4-FFF2-40B4-BE49-F238E27FC236}">
                      <a16:creationId xmlns:a16="http://schemas.microsoft.com/office/drawing/2014/main" id="{D7A5B70A-2E66-0623-F249-9F109EDF07B8}"/>
                    </a:ext>
                  </a:extLst>
                </p:cNvPr>
                <p:cNvSpPr/>
                <p:nvPr/>
              </p:nvSpPr>
              <p:spPr>
                <a:xfrm>
                  <a:off x="3858533" y="586341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46" name="Freeform: Shape 945">
                  <a:extLst>
                    <a:ext uri="{FF2B5EF4-FFF2-40B4-BE49-F238E27FC236}">
                      <a16:creationId xmlns:a16="http://schemas.microsoft.com/office/drawing/2014/main" id="{CE17213E-A2DD-428C-5048-5550FE6C5C08}"/>
                    </a:ext>
                  </a:extLst>
                </p:cNvPr>
                <p:cNvSpPr/>
                <p:nvPr/>
              </p:nvSpPr>
              <p:spPr>
                <a:xfrm>
                  <a:off x="3858533" y="599705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47" name="Freeform: Shape 946">
                  <a:extLst>
                    <a:ext uri="{FF2B5EF4-FFF2-40B4-BE49-F238E27FC236}">
                      <a16:creationId xmlns:a16="http://schemas.microsoft.com/office/drawing/2014/main" id="{67EF7219-4F78-688A-7484-1B7FC9AC568F}"/>
                    </a:ext>
                  </a:extLst>
                </p:cNvPr>
                <p:cNvSpPr/>
                <p:nvPr/>
              </p:nvSpPr>
              <p:spPr>
                <a:xfrm>
                  <a:off x="3858533" y="546248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48" name="Freeform: Shape 947">
                  <a:extLst>
                    <a:ext uri="{FF2B5EF4-FFF2-40B4-BE49-F238E27FC236}">
                      <a16:creationId xmlns:a16="http://schemas.microsoft.com/office/drawing/2014/main" id="{22B22F2F-9DC7-4F1F-CDAF-187A42C5DAA9}"/>
                    </a:ext>
                  </a:extLst>
                </p:cNvPr>
                <p:cNvSpPr/>
                <p:nvPr/>
              </p:nvSpPr>
              <p:spPr>
                <a:xfrm>
                  <a:off x="3858533" y="572977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49" name="Freeform: Shape 948">
                  <a:extLst>
                    <a:ext uri="{FF2B5EF4-FFF2-40B4-BE49-F238E27FC236}">
                      <a16:creationId xmlns:a16="http://schemas.microsoft.com/office/drawing/2014/main" id="{00347177-73DE-4DA2-2E36-AEF98106A4B5}"/>
                    </a:ext>
                  </a:extLst>
                </p:cNvPr>
                <p:cNvSpPr/>
                <p:nvPr/>
              </p:nvSpPr>
              <p:spPr>
                <a:xfrm>
                  <a:off x="3858533" y="559612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50" name="Freeform: Shape 949">
                  <a:extLst>
                    <a:ext uri="{FF2B5EF4-FFF2-40B4-BE49-F238E27FC236}">
                      <a16:creationId xmlns:a16="http://schemas.microsoft.com/office/drawing/2014/main" id="{9C84D94D-85B4-4E43-D498-7E0B597C4C77}"/>
                    </a:ext>
                  </a:extLst>
                </p:cNvPr>
                <p:cNvSpPr/>
                <p:nvPr/>
              </p:nvSpPr>
              <p:spPr>
                <a:xfrm>
                  <a:off x="3858533" y="3324195"/>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51" name="Freeform: Shape 950">
                  <a:extLst>
                    <a:ext uri="{FF2B5EF4-FFF2-40B4-BE49-F238E27FC236}">
                      <a16:creationId xmlns:a16="http://schemas.microsoft.com/office/drawing/2014/main" id="{83645D7B-7A09-0EF1-6D97-468C51757E4F}"/>
                    </a:ext>
                  </a:extLst>
                </p:cNvPr>
                <p:cNvSpPr/>
                <p:nvPr/>
              </p:nvSpPr>
              <p:spPr>
                <a:xfrm>
                  <a:off x="3858533" y="372512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52" name="Freeform: Shape 951">
                  <a:extLst>
                    <a:ext uri="{FF2B5EF4-FFF2-40B4-BE49-F238E27FC236}">
                      <a16:creationId xmlns:a16="http://schemas.microsoft.com/office/drawing/2014/main" id="{5D2D59E3-1641-1788-6B04-B2F8E53E3712}"/>
                    </a:ext>
                  </a:extLst>
                </p:cNvPr>
                <p:cNvSpPr/>
                <p:nvPr/>
              </p:nvSpPr>
              <p:spPr>
                <a:xfrm>
                  <a:off x="3858533" y="3457838"/>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53" name="Freeform: Shape 952">
                  <a:extLst>
                    <a:ext uri="{FF2B5EF4-FFF2-40B4-BE49-F238E27FC236}">
                      <a16:creationId xmlns:a16="http://schemas.microsoft.com/office/drawing/2014/main" id="{12ABAB01-7A2A-AE15-9D1D-C20256674D40}"/>
                    </a:ext>
                  </a:extLst>
                </p:cNvPr>
                <p:cNvSpPr/>
                <p:nvPr/>
              </p:nvSpPr>
              <p:spPr>
                <a:xfrm>
                  <a:off x="3858533" y="3591481"/>
                  <a:ext cx="35169" cy="70338"/>
                </a:xfrm>
                <a:custGeom>
                  <a:avLst/>
                  <a:gdLst>
                    <a:gd name="connsiteX0" fmla="*/ 17585 w 35169"/>
                    <a:gd name="connsiteY0" fmla="*/ 0 h 70338"/>
                    <a:gd name="connsiteX1" fmla="*/ 0 w 35169"/>
                    <a:gd name="connsiteY1" fmla="*/ 17584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4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4"/>
                      </a:cubicBezTo>
                      <a:lnTo>
                        <a:pt x="0" y="52754"/>
                      </a:lnTo>
                      <a:cubicBezTo>
                        <a:pt x="0" y="62601"/>
                        <a:pt x="7737" y="70338"/>
                        <a:pt x="17585" y="70338"/>
                      </a:cubicBezTo>
                      <a:cubicBezTo>
                        <a:pt x="27432" y="70338"/>
                        <a:pt x="35169" y="62601"/>
                        <a:pt x="35169" y="52754"/>
                      </a:cubicBezTo>
                      <a:lnTo>
                        <a:pt x="35169" y="17584"/>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54" name="Freeform: Shape 953">
                  <a:extLst>
                    <a:ext uri="{FF2B5EF4-FFF2-40B4-BE49-F238E27FC236}">
                      <a16:creationId xmlns:a16="http://schemas.microsoft.com/office/drawing/2014/main" id="{A108ACA7-026A-2ACC-189E-7497934CFFFB}"/>
                    </a:ext>
                  </a:extLst>
                </p:cNvPr>
                <p:cNvSpPr/>
                <p:nvPr/>
              </p:nvSpPr>
              <p:spPr>
                <a:xfrm>
                  <a:off x="3858533" y="3190552"/>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55" name="Freeform: Shape 954">
                  <a:extLst>
                    <a:ext uri="{FF2B5EF4-FFF2-40B4-BE49-F238E27FC236}">
                      <a16:creationId xmlns:a16="http://schemas.microsoft.com/office/drawing/2014/main" id="{F5845E4E-EDDE-4091-D6EB-7E6A0C78C81F}"/>
                    </a:ext>
                  </a:extLst>
                </p:cNvPr>
                <p:cNvSpPr/>
                <p:nvPr/>
              </p:nvSpPr>
              <p:spPr>
                <a:xfrm>
                  <a:off x="3858533" y="452698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56" name="Freeform: Shape 955">
                  <a:extLst>
                    <a:ext uri="{FF2B5EF4-FFF2-40B4-BE49-F238E27FC236}">
                      <a16:creationId xmlns:a16="http://schemas.microsoft.com/office/drawing/2014/main" id="{7EB0D159-0ACD-3D3E-120A-4EBCACE06979}"/>
                    </a:ext>
                  </a:extLst>
                </p:cNvPr>
                <p:cNvSpPr/>
                <p:nvPr/>
              </p:nvSpPr>
              <p:spPr>
                <a:xfrm>
                  <a:off x="3858533" y="305690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57" name="Freeform: Shape 956">
                  <a:extLst>
                    <a:ext uri="{FF2B5EF4-FFF2-40B4-BE49-F238E27FC236}">
                      <a16:creationId xmlns:a16="http://schemas.microsoft.com/office/drawing/2014/main" id="{F7533FD1-4FC0-38D7-6EC1-082AB3803A4F}"/>
                    </a:ext>
                  </a:extLst>
                </p:cNvPr>
                <p:cNvSpPr/>
                <p:nvPr/>
              </p:nvSpPr>
              <p:spPr>
                <a:xfrm>
                  <a:off x="3858533" y="425969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58" name="Freeform: Shape 957">
                  <a:extLst>
                    <a:ext uri="{FF2B5EF4-FFF2-40B4-BE49-F238E27FC236}">
                      <a16:creationId xmlns:a16="http://schemas.microsoft.com/office/drawing/2014/main" id="{B4F1041D-3599-D663-9369-22C00ABB9D53}"/>
                    </a:ext>
                  </a:extLst>
                </p:cNvPr>
                <p:cNvSpPr/>
                <p:nvPr/>
              </p:nvSpPr>
              <p:spPr>
                <a:xfrm>
                  <a:off x="3858533" y="439334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59" name="Freeform: Shape 958">
                  <a:extLst>
                    <a:ext uri="{FF2B5EF4-FFF2-40B4-BE49-F238E27FC236}">
                      <a16:creationId xmlns:a16="http://schemas.microsoft.com/office/drawing/2014/main" id="{826B16F3-B7D0-723D-94FD-9204D468A5BA}"/>
                    </a:ext>
                  </a:extLst>
                </p:cNvPr>
                <p:cNvSpPr/>
                <p:nvPr/>
              </p:nvSpPr>
              <p:spPr>
                <a:xfrm>
                  <a:off x="3858533" y="399241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60" name="Freeform: Shape 959">
                  <a:extLst>
                    <a:ext uri="{FF2B5EF4-FFF2-40B4-BE49-F238E27FC236}">
                      <a16:creationId xmlns:a16="http://schemas.microsoft.com/office/drawing/2014/main" id="{55B7B073-7FFE-0659-8F19-29E33DD39454}"/>
                    </a:ext>
                  </a:extLst>
                </p:cNvPr>
                <p:cNvSpPr/>
                <p:nvPr/>
              </p:nvSpPr>
              <p:spPr>
                <a:xfrm>
                  <a:off x="3858533" y="385876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61" name="Freeform: Shape 960">
                  <a:extLst>
                    <a:ext uri="{FF2B5EF4-FFF2-40B4-BE49-F238E27FC236}">
                      <a16:creationId xmlns:a16="http://schemas.microsoft.com/office/drawing/2014/main" id="{A21307FE-3D8B-3518-8978-BC878AB3DC31}"/>
                    </a:ext>
                  </a:extLst>
                </p:cNvPr>
                <p:cNvSpPr/>
                <p:nvPr/>
              </p:nvSpPr>
              <p:spPr>
                <a:xfrm>
                  <a:off x="3858533" y="412605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18" name="Group 817">
                <a:extLst>
                  <a:ext uri="{FF2B5EF4-FFF2-40B4-BE49-F238E27FC236}">
                    <a16:creationId xmlns:a16="http://schemas.microsoft.com/office/drawing/2014/main" id="{203D938F-B7BA-2325-EEEC-4D3974777D6A}"/>
                  </a:ext>
                </a:extLst>
              </p:cNvPr>
              <p:cNvGrpSpPr/>
              <p:nvPr/>
            </p:nvGrpSpPr>
            <p:grpSpPr>
              <a:xfrm>
                <a:off x="3973008" y="4008661"/>
                <a:ext cx="23320" cy="1641739"/>
                <a:chOff x="3107318" y="3574600"/>
                <a:chExt cx="35169" cy="2475914"/>
              </a:xfrm>
              <a:solidFill>
                <a:schemeClr val="bg1"/>
              </a:solidFill>
            </p:grpSpPr>
            <p:sp>
              <p:nvSpPr>
                <p:cNvPr id="920" name="Freeform: Shape 919">
                  <a:extLst>
                    <a:ext uri="{FF2B5EF4-FFF2-40B4-BE49-F238E27FC236}">
                      <a16:creationId xmlns:a16="http://schemas.microsoft.com/office/drawing/2014/main" id="{69FAD5E8-FC10-2454-CA1D-462AC3894BD1}"/>
                    </a:ext>
                  </a:extLst>
                </p:cNvPr>
                <p:cNvSpPr/>
                <p:nvPr/>
              </p:nvSpPr>
              <p:spPr>
                <a:xfrm>
                  <a:off x="3107318" y="517831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21" name="Freeform: Shape 920">
                  <a:extLst>
                    <a:ext uri="{FF2B5EF4-FFF2-40B4-BE49-F238E27FC236}">
                      <a16:creationId xmlns:a16="http://schemas.microsoft.com/office/drawing/2014/main" id="{F81CE5F1-59C0-1370-99F9-B1BB17C6ABB5}"/>
                    </a:ext>
                  </a:extLst>
                </p:cNvPr>
                <p:cNvSpPr/>
                <p:nvPr/>
              </p:nvSpPr>
              <p:spPr>
                <a:xfrm>
                  <a:off x="3107318" y="544560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22" name="Freeform: Shape 921">
                  <a:extLst>
                    <a:ext uri="{FF2B5EF4-FFF2-40B4-BE49-F238E27FC236}">
                      <a16:creationId xmlns:a16="http://schemas.microsoft.com/office/drawing/2014/main" id="{4195A7FC-218D-14F6-1573-DB0490CFDD3E}"/>
                    </a:ext>
                  </a:extLst>
                </p:cNvPr>
                <p:cNvSpPr/>
                <p:nvPr/>
              </p:nvSpPr>
              <p:spPr>
                <a:xfrm>
                  <a:off x="3107318" y="504467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23" name="Freeform: Shape 922">
                  <a:extLst>
                    <a:ext uri="{FF2B5EF4-FFF2-40B4-BE49-F238E27FC236}">
                      <a16:creationId xmlns:a16="http://schemas.microsoft.com/office/drawing/2014/main" id="{88489213-9771-E123-B407-4AB6AC74C06C}"/>
                    </a:ext>
                  </a:extLst>
                </p:cNvPr>
                <p:cNvSpPr/>
                <p:nvPr/>
              </p:nvSpPr>
              <p:spPr>
                <a:xfrm>
                  <a:off x="3107318" y="4911031"/>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24" name="Freeform: Shape 923">
                  <a:extLst>
                    <a:ext uri="{FF2B5EF4-FFF2-40B4-BE49-F238E27FC236}">
                      <a16:creationId xmlns:a16="http://schemas.microsoft.com/office/drawing/2014/main" id="{4BC5DFAC-2E7E-73A4-AF3D-2E627D58314B}"/>
                    </a:ext>
                  </a:extLst>
                </p:cNvPr>
                <p:cNvSpPr/>
                <p:nvPr/>
              </p:nvSpPr>
              <p:spPr>
                <a:xfrm>
                  <a:off x="3107318" y="571288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25" name="Freeform: Shape 924">
                  <a:extLst>
                    <a:ext uri="{FF2B5EF4-FFF2-40B4-BE49-F238E27FC236}">
                      <a16:creationId xmlns:a16="http://schemas.microsoft.com/office/drawing/2014/main" id="{729206ED-5698-8C53-0A9F-0ECE92681C3E}"/>
                    </a:ext>
                  </a:extLst>
                </p:cNvPr>
                <p:cNvSpPr/>
                <p:nvPr/>
              </p:nvSpPr>
              <p:spPr>
                <a:xfrm>
                  <a:off x="3107318" y="584653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26" name="Freeform: Shape 925">
                  <a:extLst>
                    <a:ext uri="{FF2B5EF4-FFF2-40B4-BE49-F238E27FC236}">
                      <a16:creationId xmlns:a16="http://schemas.microsoft.com/office/drawing/2014/main" id="{EF98613D-5F32-4063-6A50-0EF8F7A8F5A4}"/>
                    </a:ext>
                  </a:extLst>
                </p:cNvPr>
                <p:cNvSpPr/>
                <p:nvPr/>
              </p:nvSpPr>
              <p:spPr>
                <a:xfrm>
                  <a:off x="3107318" y="557924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27" name="Freeform: Shape 926">
                  <a:extLst>
                    <a:ext uri="{FF2B5EF4-FFF2-40B4-BE49-F238E27FC236}">
                      <a16:creationId xmlns:a16="http://schemas.microsoft.com/office/drawing/2014/main" id="{DD846F96-01F1-F820-3776-AA2455A4FE2E}"/>
                    </a:ext>
                  </a:extLst>
                </p:cNvPr>
                <p:cNvSpPr/>
                <p:nvPr/>
              </p:nvSpPr>
              <p:spPr>
                <a:xfrm>
                  <a:off x="3107318" y="598017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28" name="Freeform: Shape 927">
                  <a:extLst>
                    <a:ext uri="{FF2B5EF4-FFF2-40B4-BE49-F238E27FC236}">
                      <a16:creationId xmlns:a16="http://schemas.microsoft.com/office/drawing/2014/main" id="{0D6E2371-CBFF-3FE3-5DC7-936F75FA8F79}"/>
                    </a:ext>
                  </a:extLst>
                </p:cNvPr>
                <p:cNvSpPr/>
                <p:nvPr/>
              </p:nvSpPr>
              <p:spPr>
                <a:xfrm>
                  <a:off x="3107318" y="4777388"/>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29" name="Freeform: Shape 928">
                  <a:extLst>
                    <a:ext uri="{FF2B5EF4-FFF2-40B4-BE49-F238E27FC236}">
                      <a16:creationId xmlns:a16="http://schemas.microsoft.com/office/drawing/2014/main" id="{186EFFDA-70B6-2645-B64F-79FDC1E4ED1D}"/>
                    </a:ext>
                  </a:extLst>
                </p:cNvPr>
                <p:cNvSpPr/>
                <p:nvPr/>
              </p:nvSpPr>
              <p:spPr>
                <a:xfrm>
                  <a:off x="3107318" y="531196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30" name="Freeform: Shape 929">
                  <a:extLst>
                    <a:ext uri="{FF2B5EF4-FFF2-40B4-BE49-F238E27FC236}">
                      <a16:creationId xmlns:a16="http://schemas.microsoft.com/office/drawing/2014/main" id="{7194A112-48B4-1CC6-0C16-B7AEEB26CC5C}"/>
                    </a:ext>
                  </a:extLst>
                </p:cNvPr>
                <p:cNvSpPr/>
                <p:nvPr/>
              </p:nvSpPr>
              <p:spPr>
                <a:xfrm>
                  <a:off x="3107318" y="370824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31" name="Freeform: Shape 930">
                  <a:extLst>
                    <a:ext uri="{FF2B5EF4-FFF2-40B4-BE49-F238E27FC236}">
                      <a16:creationId xmlns:a16="http://schemas.microsoft.com/office/drawing/2014/main" id="{B2C4CAF9-625D-1DC6-E1CE-26285F1EDC7C}"/>
                    </a:ext>
                  </a:extLst>
                </p:cNvPr>
                <p:cNvSpPr/>
                <p:nvPr/>
              </p:nvSpPr>
              <p:spPr>
                <a:xfrm>
                  <a:off x="3107318" y="384188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32" name="Freeform: Shape 931">
                  <a:extLst>
                    <a:ext uri="{FF2B5EF4-FFF2-40B4-BE49-F238E27FC236}">
                      <a16:creationId xmlns:a16="http://schemas.microsoft.com/office/drawing/2014/main" id="{6784B93B-727D-11DE-1DD8-C196C3A374B9}"/>
                    </a:ext>
                  </a:extLst>
                </p:cNvPr>
                <p:cNvSpPr/>
                <p:nvPr/>
              </p:nvSpPr>
              <p:spPr>
                <a:xfrm>
                  <a:off x="3107318" y="4643745"/>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33" name="Freeform: Shape 932">
                  <a:extLst>
                    <a:ext uri="{FF2B5EF4-FFF2-40B4-BE49-F238E27FC236}">
                      <a16:creationId xmlns:a16="http://schemas.microsoft.com/office/drawing/2014/main" id="{ED9844D1-DFCD-D88C-E1EA-BA1A8CABF382}"/>
                    </a:ext>
                  </a:extLst>
                </p:cNvPr>
                <p:cNvSpPr/>
                <p:nvPr/>
              </p:nvSpPr>
              <p:spPr>
                <a:xfrm>
                  <a:off x="3107318" y="397552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34" name="Freeform: Shape 933">
                  <a:extLst>
                    <a:ext uri="{FF2B5EF4-FFF2-40B4-BE49-F238E27FC236}">
                      <a16:creationId xmlns:a16="http://schemas.microsoft.com/office/drawing/2014/main" id="{E7CA5F23-D61F-AB97-5D9D-4AE164DA3B48}"/>
                    </a:ext>
                  </a:extLst>
                </p:cNvPr>
                <p:cNvSpPr/>
                <p:nvPr/>
              </p:nvSpPr>
              <p:spPr>
                <a:xfrm>
                  <a:off x="3107318" y="357460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35" name="Freeform: Shape 934">
                  <a:extLst>
                    <a:ext uri="{FF2B5EF4-FFF2-40B4-BE49-F238E27FC236}">
                      <a16:creationId xmlns:a16="http://schemas.microsoft.com/office/drawing/2014/main" id="{C62615ED-64FB-AB05-356D-22CF1C7D58E2}"/>
                    </a:ext>
                  </a:extLst>
                </p:cNvPr>
                <p:cNvSpPr/>
                <p:nvPr/>
              </p:nvSpPr>
              <p:spPr>
                <a:xfrm>
                  <a:off x="3107318" y="437645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36" name="Freeform: Shape 935">
                  <a:extLst>
                    <a:ext uri="{FF2B5EF4-FFF2-40B4-BE49-F238E27FC236}">
                      <a16:creationId xmlns:a16="http://schemas.microsoft.com/office/drawing/2014/main" id="{F17CCE18-8297-3370-BB9B-6BEADB72E9D4}"/>
                    </a:ext>
                  </a:extLst>
                </p:cNvPr>
                <p:cNvSpPr/>
                <p:nvPr/>
              </p:nvSpPr>
              <p:spPr>
                <a:xfrm>
                  <a:off x="3107318" y="410917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37" name="Freeform: Shape 936">
                  <a:extLst>
                    <a:ext uri="{FF2B5EF4-FFF2-40B4-BE49-F238E27FC236}">
                      <a16:creationId xmlns:a16="http://schemas.microsoft.com/office/drawing/2014/main" id="{E3AB882F-5438-D27F-92A6-82987D9C6778}"/>
                    </a:ext>
                  </a:extLst>
                </p:cNvPr>
                <p:cNvSpPr/>
                <p:nvPr/>
              </p:nvSpPr>
              <p:spPr>
                <a:xfrm>
                  <a:off x="3107318" y="4510102"/>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38" name="Freeform: Shape 937">
                  <a:extLst>
                    <a:ext uri="{FF2B5EF4-FFF2-40B4-BE49-F238E27FC236}">
                      <a16:creationId xmlns:a16="http://schemas.microsoft.com/office/drawing/2014/main" id="{5F37590E-19C5-C117-7B69-F1AC38824C93}"/>
                    </a:ext>
                  </a:extLst>
                </p:cNvPr>
                <p:cNvSpPr/>
                <p:nvPr/>
              </p:nvSpPr>
              <p:spPr>
                <a:xfrm>
                  <a:off x="3107318" y="424281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19" name="Group 818">
                <a:extLst>
                  <a:ext uri="{FF2B5EF4-FFF2-40B4-BE49-F238E27FC236}">
                    <a16:creationId xmlns:a16="http://schemas.microsoft.com/office/drawing/2014/main" id="{B5230F1A-CB83-7144-DF18-48937AAAAC66}"/>
                  </a:ext>
                </a:extLst>
              </p:cNvPr>
              <p:cNvGrpSpPr/>
              <p:nvPr/>
            </p:nvGrpSpPr>
            <p:grpSpPr>
              <a:xfrm>
                <a:off x="3474889" y="4803878"/>
                <a:ext cx="23320" cy="911585"/>
                <a:chOff x="2356103" y="4773871"/>
                <a:chExt cx="35169" cy="1374765"/>
              </a:xfrm>
              <a:solidFill>
                <a:schemeClr val="bg1"/>
              </a:solidFill>
            </p:grpSpPr>
            <p:sp>
              <p:nvSpPr>
                <p:cNvPr id="909" name="Freeform: Shape 908">
                  <a:extLst>
                    <a:ext uri="{FF2B5EF4-FFF2-40B4-BE49-F238E27FC236}">
                      <a16:creationId xmlns:a16="http://schemas.microsoft.com/office/drawing/2014/main" id="{9F28BE45-EFC2-2DA2-2CC8-83FE1F99E12F}"/>
                    </a:ext>
                  </a:extLst>
                </p:cNvPr>
                <p:cNvSpPr/>
                <p:nvPr/>
              </p:nvSpPr>
              <p:spPr>
                <a:xfrm>
                  <a:off x="2356103" y="570937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10" name="Freeform: Shape 909">
                  <a:extLst>
                    <a:ext uri="{FF2B5EF4-FFF2-40B4-BE49-F238E27FC236}">
                      <a16:creationId xmlns:a16="http://schemas.microsoft.com/office/drawing/2014/main" id="{75C401AF-42D0-4E48-3300-ECCFD16F2AD2}"/>
                    </a:ext>
                  </a:extLst>
                </p:cNvPr>
                <p:cNvSpPr/>
                <p:nvPr/>
              </p:nvSpPr>
              <p:spPr>
                <a:xfrm>
                  <a:off x="2356103" y="584301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11" name="Freeform: Shape 910">
                  <a:extLst>
                    <a:ext uri="{FF2B5EF4-FFF2-40B4-BE49-F238E27FC236}">
                      <a16:creationId xmlns:a16="http://schemas.microsoft.com/office/drawing/2014/main" id="{ADC4EB0C-465A-5599-B9DF-EB4D9E5BD248}"/>
                    </a:ext>
                  </a:extLst>
                </p:cNvPr>
                <p:cNvSpPr/>
                <p:nvPr/>
              </p:nvSpPr>
              <p:spPr>
                <a:xfrm>
                  <a:off x="2356103" y="6110302"/>
                  <a:ext cx="35169" cy="38334"/>
                </a:xfrm>
                <a:custGeom>
                  <a:avLst/>
                  <a:gdLst>
                    <a:gd name="connsiteX0" fmla="*/ 17585 w 35169"/>
                    <a:gd name="connsiteY0" fmla="*/ 0 h 38334"/>
                    <a:gd name="connsiteX1" fmla="*/ 0 w 35169"/>
                    <a:gd name="connsiteY1" fmla="*/ 17585 h 38334"/>
                    <a:gd name="connsiteX2" fmla="*/ 0 w 35169"/>
                    <a:gd name="connsiteY2" fmla="*/ 20750 h 38334"/>
                    <a:gd name="connsiteX3" fmla="*/ 17585 w 35169"/>
                    <a:gd name="connsiteY3" fmla="*/ 38335 h 38334"/>
                    <a:gd name="connsiteX4" fmla="*/ 35169 w 35169"/>
                    <a:gd name="connsiteY4" fmla="*/ 20750 h 38334"/>
                    <a:gd name="connsiteX5" fmla="*/ 35169 w 35169"/>
                    <a:gd name="connsiteY5" fmla="*/ 17585 h 38334"/>
                    <a:gd name="connsiteX6" fmla="*/ 17585 w 35169"/>
                    <a:gd name="connsiteY6" fmla="*/ 0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38334">
                      <a:moveTo>
                        <a:pt x="17585" y="0"/>
                      </a:moveTo>
                      <a:cubicBezTo>
                        <a:pt x="7737" y="0"/>
                        <a:pt x="0" y="7737"/>
                        <a:pt x="0" y="17585"/>
                      </a:cubicBezTo>
                      <a:lnTo>
                        <a:pt x="0" y="20750"/>
                      </a:lnTo>
                      <a:cubicBezTo>
                        <a:pt x="0" y="30597"/>
                        <a:pt x="7737" y="38335"/>
                        <a:pt x="17585" y="38335"/>
                      </a:cubicBezTo>
                      <a:cubicBezTo>
                        <a:pt x="27432" y="38335"/>
                        <a:pt x="35169" y="30597"/>
                        <a:pt x="35169" y="20750"/>
                      </a:cubicBezTo>
                      <a:lnTo>
                        <a:pt x="35169" y="17585"/>
                      </a:lnTo>
                      <a:cubicBezTo>
                        <a:pt x="35169" y="8089"/>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12" name="Freeform: Shape 911">
                  <a:extLst>
                    <a:ext uri="{FF2B5EF4-FFF2-40B4-BE49-F238E27FC236}">
                      <a16:creationId xmlns:a16="http://schemas.microsoft.com/office/drawing/2014/main" id="{997AE6B2-E91C-E757-0427-56AE51DB05EE}"/>
                    </a:ext>
                  </a:extLst>
                </p:cNvPr>
                <p:cNvSpPr/>
                <p:nvPr/>
              </p:nvSpPr>
              <p:spPr>
                <a:xfrm>
                  <a:off x="2356103" y="557572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13" name="Freeform: Shape 912">
                  <a:extLst>
                    <a:ext uri="{FF2B5EF4-FFF2-40B4-BE49-F238E27FC236}">
                      <a16:creationId xmlns:a16="http://schemas.microsoft.com/office/drawing/2014/main" id="{EBE6A2BF-43B1-24D7-471F-AEE4A370035A}"/>
                    </a:ext>
                  </a:extLst>
                </p:cNvPr>
                <p:cNvSpPr/>
                <p:nvPr/>
              </p:nvSpPr>
              <p:spPr>
                <a:xfrm>
                  <a:off x="2356103" y="597665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14" name="Freeform: Shape 913">
                  <a:extLst>
                    <a:ext uri="{FF2B5EF4-FFF2-40B4-BE49-F238E27FC236}">
                      <a16:creationId xmlns:a16="http://schemas.microsoft.com/office/drawing/2014/main" id="{E916D728-3124-1F7D-F7F9-11EE3115AF75}"/>
                    </a:ext>
                  </a:extLst>
                </p:cNvPr>
                <p:cNvSpPr/>
                <p:nvPr/>
              </p:nvSpPr>
              <p:spPr>
                <a:xfrm>
                  <a:off x="2356103" y="490751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15" name="Freeform: Shape 914">
                  <a:extLst>
                    <a:ext uri="{FF2B5EF4-FFF2-40B4-BE49-F238E27FC236}">
                      <a16:creationId xmlns:a16="http://schemas.microsoft.com/office/drawing/2014/main" id="{3B97A022-D6AE-E32A-BCBA-590DBA010686}"/>
                    </a:ext>
                  </a:extLst>
                </p:cNvPr>
                <p:cNvSpPr/>
                <p:nvPr/>
              </p:nvSpPr>
              <p:spPr>
                <a:xfrm>
                  <a:off x="2356103" y="4773871"/>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16" name="Freeform: Shape 915">
                  <a:extLst>
                    <a:ext uri="{FF2B5EF4-FFF2-40B4-BE49-F238E27FC236}">
                      <a16:creationId xmlns:a16="http://schemas.microsoft.com/office/drawing/2014/main" id="{8B3F3708-915C-4180-5D59-C9F6D9E1B21E}"/>
                    </a:ext>
                  </a:extLst>
                </p:cNvPr>
                <p:cNvSpPr/>
                <p:nvPr/>
              </p:nvSpPr>
              <p:spPr>
                <a:xfrm>
                  <a:off x="2356103" y="504115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17" name="Freeform: Shape 916">
                  <a:extLst>
                    <a:ext uri="{FF2B5EF4-FFF2-40B4-BE49-F238E27FC236}">
                      <a16:creationId xmlns:a16="http://schemas.microsoft.com/office/drawing/2014/main" id="{504FE9FE-2B29-76A0-8211-BF699054FD1B}"/>
                    </a:ext>
                  </a:extLst>
                </p:cNvPr>
                <p:cNvSpPr/>
                <p:nvPr/>
              </p:nvSpPr>
              <p:spPr>
                <a:xfrm>
                  <a:off x="2356103" y="530844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18" name="Freeform: Shape 917">
                  <a:extLst>
                    <a:ext uri="{FF2B5EF4-FFF2-40B4-BE49-F238E27FC236}">
                      <a16:creationId xmlns:a16="http://schemas.microsoft.com/office/drawing/2014/main" id="{87E214AD-FFF9-825A-8897-5DC7E5C7D01E}"/>
                    </a:ext>
                  </a:extLst>
                </p:cNvPr>
                <p:cNvSpPr/>
                <p:nvPr/>
              </p:nvSpPr>
              <p:spPr>
                <a:xfrm>
                  <a:off x="2356103" y="517480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19" name="Freeform: Shape 918">
                  <a:extLst>
                    <a:ext uri="{FF2B5EF4-FFF2-40B4-BE49-F238E27FC236}">
                      <a16:creationId xmlns:a16="http://schemas.microsoft.com/office/drawing/2014/main" id="{728AAA76-5743-7AFD-3726-6693737BBB7E}"/>
                    </a:ext>
                  </a:extLst>
                </p:cNvPr>
                <p:cNvSpPr/>
                <p:nvPr/>
              </p:nvSpPr>
              <p:spPr>
                <a:xfrm>
                  <a:off x="2356103" y="544208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820" name="Group 819">
                <a:extLst>
                  <a:ext uri="{FF2B5EF4-FFF2-40B4-BE49-F238E27FC236}">
                    <a16:creationId xmlns:a16="http://schemas.microsoft.com/office/drawing/2014/main" id="{33785104-F0CA-BEFE-FECA-E35E3E439664}"/>
                  </a:ext>
                </a:extLst>
              </p:cNvPr>
              <p:cNvGrpSpPr/>
              <p:nvPr/>
            </p:nvGrpSpPr>
            <p:grpSpPr>
              <a:xfrm>
                <a:off x="2976538" y="5091415"/>
                <a:ext cx="23320" cy="578340"/>
                <a:chOff x="1604537" y="5207507"/>
                <a:chExt cx="35169" cy="872197"/>
              </a:xfrm>
              <a:solidFill>
                <a:schemeClr val="bg1"/>
              </a:solidFill>
            </p:grpSpPr>
            <p:sp>
              <p:nvSpPr>
                <p:cNvPr id="902" name="Freeform: Shape 901">
                  <a:extLst>
                    <a:ext uri="{FF2B5EF4-FFF2-40B4-BE49-F238E27FC236}">
                      <a16:creationId xmlns:a16="http://schemas.microsoft.com/office/drawing/2014/main" id="{DA736A2C-19C5-19B7-F18A-F1839E75FF35}"/>
                    </a:ext>
                  </a:extLst>
                </p:cNvPr>
                <p:cNvSpPr/>
                <p:nvPr/>
              </p:nvSpPr>
              <p:spPr>
                <a:xfrm>
                  <a:off x="1604537" y="587572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03" name="Freeform: Shape 902">
                  <a:extLst>
                    <a:ext uri="{FF2B5EF4-FFF2-40B4-BE49-F238E27FC236}">
                      <a16:creationId xmlns:a16="http://schemas.microsoft.com/office/drawing/2014/main" id="{D263A4CD-9221-7ABB-5CD1-9E6443E8B131}"/>
                    </a:ext>
                  </a:extLst>
                </p:cNvPr>
                <p:cNvSpPr/>
                <p:nvPr/>
              </p:nvSpPr>
              <p:spPr>
                <a:xfrm>
                  <a:off x="1604537" y="600936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04" name="Freeform: Shape 903">
                  <a:extLst>
                    <a:ext uri="{FF2B5EF4-FFF2-40B4-BE49-F238E27FC236}">
                      <a16:creationId xmlns:a16="http://schemas.microsoft.com/office/drawing/2014/main" id="{4CFED0DF-81EC-37FB-F53A-231B9BBFDF6A}"/>
                    </a:ext>
                  </a:extLst>
                </p:cNvPr>
                <p:cNvSpPr/>
                <p:nvPr/>
              </p:nvSpPr>
              <p:spPr>
                <a:xfrm>
                  <a:off x="1604537" y="574208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05" name="Freeform: Shape 904">
                  <a:extLst>
                    <a:ext uri="{FF2B5EF4-FFF2-40B4-BE49-F238E27FC236}">
                      <a16:creationId xmlns:a16="http://schemas.microsoft.com/office/drawing/2014/main" id="{458566DA-3C87-1C8B-4C67-316279854E7A}"/>
                    </a:ext>
                  </a:extLst>
                </p:cNvPr>
                <p:cNvSpPr/>
                <p:nvPr/>
              </p:nvSpPr>
              <p:spPr>
                <a:xfrm>
                  <a:off x="1604537" y="534115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06" name="Freeform: Shape 905">
                  <a:extLst>
                    <a:ext uri="{FF2B5EF4-FFF2-40B4-BE49-F238E27FC236}">
                      <a16:creationId xmlns:a16="http://schemas.microsoft.com/office/drawing/2014/main" id="{8A7C8CA1-A9C0-B876-E9AF-478342667640}"/>
                    </a:ext>
                  </a:extLst>
                </p:cNvPr>
                <p:cNvSpPr/>
                <p:nvPr/>
              </p:nvSpPr>
              <p:spPr>
                <a:xfrm>
                  <a:off x="1604537" y="520750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07" name="Freeform: Shape 906">
                  <a:extLst>
                    <a:ext uri="{FF2B5EF4-FFF2-40B4-BE49-F238E27FC236}">
                      <a16:creationId xmlns:a16="http://schemas.microsoft.com/office/drawing/2014/main" id="{0EC3F1F1-C8AD-EC31-E6A7-239C52C79FB2}"/>
                    </a:ext>
                  </a:extLst>
                </p:cNvPr>
                <p:cNvSpPr/>
                <p:nvPr/>
              </p:nvSpPr>
              <p:spPr>
                <a:xfrm>
                  <a:off x="1604537" y="560843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08" name="Freeform: Shape 907">
                  <a:extLst>
                    <a:ext uri="{FF2B5EF4-FFF2-40B4-BE49-F238E27FC236}">
                      <a16:creationId xmlns:a16="http://schemas.microsoft.com/office/drawing/2014/main" id="{6C95FE31-C3E2-23E7-44F2-9B01081AECD6}"/>
                    </a:ext>
                  </a:extLst>
                </p:cNvPr>
                <p:cNvSpPr/>
                <p:nvPr/>
              </p:nvSpPr>
              <p:spPr>
                <a:xfrm>
                  <a:off x="1604537" y="547479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821" name="Freeform: Shape 820">
                <a:extLst>
                  <a:ext uri="{FF2B5EF4-FFF2-40B4-BE49-F238E27FC236}">
                    <a16:creationId xmlns:a16="http://schemas.microsoft.com/office/drawing/2014/main" id="{244BEBEA-FEEA-D2E3-CDF7-11EDA4833214}"/>
                  </a:ext>
                </a:extLst>
              </p:cNvPr>
              <p:cNvSpPr/>
              <p:nvPr/>
            </p:nvSpPr>
            <p:spPr>
              <a:xfrm>
                <a:off x="2692965" y="3447112"/>
                <a:ext cx="695640" cy="695640"/>
              </a:xfrm>
              <a:custGeom>
                <a:avLst/>
                <a:gdLst>
                  <a:gd name="connsiteX0" fmla="*/ 1006895 w 1049098"/>
                  <a:gd name="connsiteY0" fmla="*/ 0 h 1049098"/>
                  <a:gd name="connsiteX1" fmla="*/ 42203 w 1049098"/>
                  <a:gd name="connsiteY1" fmla="*/ 0 h 1049098"/>
                  <a:gd name="connsiteX2" fmla="*/ 0 w 1049098"/>
                  <a:gd name="connsiteY2" fmla="*/ 42203 h 1049098"/>
                  <a:gd name="connsiteX3" fmla="*/ 0 w 1049098"/>
                  <a:gd name="connsiteY3" fmla="*/ 1006895 h 1049098"/>
                  <a:gd name="connsiteX4" fmla="*/ 42203 w 1049098"/>
                  <a:gd name="connsiteY4" fmla="*/ 1049098 h 1049098"/>
                  <a:gd name="connsiteX5" fmla="*/ 1006895 w 1049098"/>
                  <a:gd name="connsiteY5" fmla="*/ 1049098 h 1049098"/>
                  <a:gd name="connsiteX6" fmla="*/ 1049098 w 1049098"/>
                  <a:gd name="connsiteY6" fmla="*/ 1006895 h 1049098"/>
                  <a:gd name="connsiteX7" fmla="*/ 1049098 w 1049098"/>
                  <a:gd name="connsiteY7" fmla="*/ 42203 h 1049098"/>
                  <a:gd name="connsiteX8" fmla="*/ 1006895 w 1049098"/>
                  <a:gd name="connsiteY8" fmla="*/ 0 h 104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98" h="1049098">
                    <a:moveTo>
                      <a:pt x="1006895" y="0"/>
                    </a:moveTo>
                    <a:lnTo>
                      <a:pt x="42203" y="0"/>
                    </a:lnTo>
                    <a:cubicBezTo>
                      <a:pt x="18991" y="0"/>
                      <a:pt x="0" y="18991"/>
                      <a:pt x="0" y="42203"/>
                    </a:cubicBezTo>
                    <a:lnTo>
                      <a:pt x="0" y="1006895"/>
                    </a:lnTo>
                    <a:cubicBezTo>
                      <a:pt x="0" y="1030107"/>
                      <a:pt x="18991" y="1049098"/>
                      <a:pt x="42203" y="1049098"/>
                    </a:cubicBezTo>
                    <a:lnTo>
                      <a:pt x="1006895" y="1049098"/>
                    </a:lnTo>
                    <a:cubicBezTo>
                      <a:pt x="1030107" y="1049098"/>
                      <a:pt x="1049098" y="1030107"/>
                      <a:pt x="1049098" y="1006895"/>
                    </a:cubicBezTo>
                    <a:lnTo>
                      <a:pt x="1049098" y="42203"/>
                    </a:lnTo>
                    <a:cubicBezTo>
                      <a:pt x="1049098" y="18991"/>
                      <a:pt x="1030107" y="0"/>
                      <a:pt x="1006895" y="0"/>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22" name="Freeform: Shape 821">
                <a:extLst>
                  <a:ext uri="{FF2B5EF4-FFF2-40B4-BE49-F238E27FC236}">
                    <a16:creationId xmlns:a16="http://schemas.microsoft.com/office/drawing/2014/main" id="{1C4A5870-A524-6922-806C-494EDA5630DD}"/>
                  </a:ext>
                </a:extLst>
              </p:cNvPr>
              <p:cNvSpPr/>
              <p:nvPr/>
            </p:nvSpPr>
            <p:spPr>
              <a:xfrm>
                <a:off x="2803270" y="3566278"/>
                <a:ext cx="457541" cy="457541"/>
              </a:xfrm>
              <a:custGeom>
                <a:avLst/>
                <a:gdLst>
                  <a:gd name="connsiteX0" fmla="*/ 345010 w 690020"/>
                  <a:gd name="connsiteY0" fmla="*/ 0 h 690020"/>
                  <a:gd name="connsiteX1" fmla="*/ 0 w 690020"/>
                  <a:gd name="connsiteY1" fmla="*/ 345010 h 690020"/>
                  <a:gd name="connsiteX2" fmla="*/ 345010 w 690020"/>
                  <a:gd name="connsiteY2" fmla="*/ 690020 h 690020"/>
                  <a:gd name="connsiteX3" fmla="*/ 690020 w 690020"/>
                  <a:gd name="connsiteY3" fmla="*/ 345010 h 690020"/>
                  <a:gd name="connsiteX4" fmla="*/ 345010 w 690020"/>
                  <a:gd name="connsiteY4" fmla="*/ 0 h 690020"/>
                  <a:gd name="connsiteX5" fmla="*/ 345010 w 690020"/>
                  <a:gd name="connsiteY5" fmla="*/ 654499 h 690020"/>
                  <a:gd name="connsiteX6" fmla="*/ 35169 w 690020"/>
                  <a:gd name="connsiteY6" fmla="*/ 344658 h 690020"/>
                  <a:gd name="connsiteX7" fmla="*/ 345010 w 690020"/>
                  <a:gd name="connsiteY7" fmla="*/ 34817 h 690020"/>
                  <a:gd name="connsiteX8" fmla="*/ 654851 w 690020"/>
                  <a:gd name="connsiteY8" fmla="*/ 344658 h 690020"/>
                  <a:gd name="connsiteX9" fmla="*/ 345010 w 690020"/>
                  <a:gd name="connsiteY9" fmla="*/ 654499 h 69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0020" h="690020">
                    <a:moveTo>
                      <a:pt x="345010" y="0"/>
                    </a:moveTo>
                    <a:cubicBezTo>
                      <a:pt x="154745" y="0"/>
                      <a:pt x="0" y="154745"/>
                      <a:pt x="0" y="345010"/>
                    </a:cubicBezTo>
                    <a:cubicBezTo>
                      <a:pt x="0" y="535276"/>
                      <a:pt x="154745" y="690020"/>
                      <a:pt x="345010" y="690020"/>
                    </a:cubicBezTo>
                    <a:cubicBezTo>
                      <a:pt x="535276" y="690020"/>
                      <a:pt x="690020" y="535276"/>
                      <a:pt x="690020" y="345010"/>
                    </a:cubicBezTo>
                    <a:cubicBezTo>
                      <a:pt x="689669" y="154745"/>
                      <a:pt x="534924" y="0"/>
                      <a:pt x="345010" y="0"/>
                    </a:cubicBezTo>
                    <a:close/>
                    <a:moveTo>
                      <a:pt x="345010" y="654499"/>
                    </a:moveTo>
                    <a:cubicBezTo>
                      <a:pt x="174088" y="654499"/>
                      <a:pt x="35169" y="515581"/>
                      <a:pt x="35169" y="344658"/>
                    </a:cubicBezTo>
                    <a:cubicBezTo>
                      <a:pt x="35169" y="173736"/>
                      <a:pt x="174088" y="34817"/>
                      <a:pt x="345010" y="34817"/>
                    </a:cubicBezTo>
                    <a:cubicBezTo>
                      <a:pt x="515933" y="34817"/>
                      <a:pt x="654851" y="173736"/>
                      <a:pt x="654851" y="344658"/>
                    </a:cubicBezTo>
                    <a:cubicBezTo>
                      <a:pt x="654499" y="515581"/>
                      <a:pt x="515581" y="654499"/>
                      <a:pt x="345010" y="654499"/>
                    </a:cubicBezTo>
                    <a:close/>
                  </a:path>
                </a:pathLst>
              </a:custGeom>
              <a:solidFill>
                <a:srgbClr val="FFFFFF"/>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23" name="Freeform: Shape 822">
                <a:extLst>
                  <a:ext uri="{FF2B5EF4-FFF2-40B4-BE49-F238E27FC236}">
                    <a16:creationId xmlns:a16="http://schemas.microsoft.com/office/drawing/2014/main" id="{628ED8CE-0595-3EFC-DC1B-7B1FBEF0F6CC}"/>
                  </a:ext>
                </a:extLst>
              </p:cNvPr>
              <p:cNvSpPr/>
              <p:nvPr/>
            </p:nvSpPr>
            <p:spPr>
              <a:xfrm>
                <a:off x="3019914" y="3565345"/>
                <a:ext cx="217042" cy="240198"/>
              </a:xfrm>
              <a:custGeom>
                <a:avLst/>
                <a:gdLst>
                  <a:gd name="connsiteX0" fmla="*/ 301752 w 327322"/>
                  <a:gd name="connsiteY0" fmla="*/ 181473 h 362243"/>
                  <a:gd name="connsiteX1" fmla="*/ 35169 w 327322"/>
                  <a:gd name="connsiteY1" fmla="*/ 316171 h 362243"/>
                  <a:gd name="connsiteX2" fmla="*/ 35169 w 327322"/>
                  <a:gd name="connsiteY2" fmla="*/ 17585 h 362243"/>
                  <a:gd name="connsiteX3" fmla="*/ 17585 w 327322"/>
                  <a:gd name="connsiteY3" fmla="*/ 0 h 362243"/>
                  <a:gd name="connsiteX4" fmla="*/ 0 w 327322"/>
                  <a:gd name="connsiteY4" fmla="*/ 17585 h 362243"/>
                  <a:gd name="connsiteX5" fmla="*/ 0 w 327322"/>
                  <a:gd name="connsiteY5" fmla="*/ 344658 h 362243"/>
                  <a:gd name="connsiteX6" fmla="*/ 8441 w 327322"/>
                  <a:gd name="connsiteY6" fmla="*/ 359781 h 362243"/>
                  <a:gd name="connsiteX7" fmla="*/ 17585 w 327322"/>
                  <a:gd name="connsiteY7" fmla="*/ 362243 h 362243"/>
                  <a:gd name="connsiteX8" fmla="*/ 25673 w 327322"/>
                  <a:gd name="connsiteY8" fmla="*/ 360485 h 362243"/>
                  <a:gd name="connsiteX9" fmla="*/ 317578 w 327322"/>
                  <a:gd name="connsiteY9" fmla="*/ 212774 h 362243"/>
                  <a:gd name="connsiteX10" fmla="*/ 325315 w 327322"/>
                  <a:gd name="connsiteY10" fmla="*/ 189210 h 362243"/>
                  <a:gd name="connsiteX11" fmla="*/ 301752 w 327322"/>
                  <a:gd name="connsiteY11" fmla="*/ 181473 h 3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22" h="362243">
                    <a:moveTo>
                      <a:pt x="301752" y="181473"/>
                    </a:moveTo>
                    <a:lnTo>
                      <a:pt x="35169" y="316171"/>
                    </a:lnTo>
                    <a:lnTo>
                      <a:pt x="35169" y="17585"/>
                    </a:lnTo>
                    <a:cubicBezTo>
                      <a:pt x="35169" y="7737"/>
                      <a:pt x="27432" y="0"/>
                      <a:pt x="17585" y="0"/>
                    </a:cubicBezTo>
                    <a:cubicBezTo>
                      <a:pt x="7737" y="0"/>
                      <a:pt x="0" y="7737"/>
                      <a:pt x="0" y="17585"/>
                    </a:cubicBezTo>
                    <a:lnTo>
                      <a:pt x="0" y="344658"/>
                    </a:lnTo>
                    <a:cubicBezTo>
                      <a:pt x="0" y="350637"/>
                      <a:pt x="3165" y="356264"/>
                      <a:pt x="8441" y="359781"/>
                    </a:cubicBezTo>
                    <a:cubicBezTo>
                      <a:pt x="11254" y="361540"/>
                      <a:pt x="14419" y="362243"/>
                      <a:pt x="17585" y="362243"/>
                    </a:cubicBezTo>
                    <a:cubicBezTo>
                      <a:pt x="20398" y="362243"/>
                      <a:pt x="22860" y="361540"/>
                      <a:pt x="25673" y="360485"/>
                    </a:cubicBezTo>
                    <a:lnTo>
                      <a:pt x="317578" y="212774"/>
                    </a:lnTo>
                    <a:cubicBezTo>
                      <a:pt x="326370" y="208554"/>
                      <a:pt x="329887" y="197651"/>
                      <a:pt x="325315" y="189210"/>
                    </a:cubicBezTo>
                    <a:cubicBezTo>
                      <a:pt x="320743" y="180418"/>
                      <a:pt x="310193" y="176901"/>
                      <a:pt x="301752" y="181473"/>
                    </a:cubicBezTo>
                    <a:close/>
                  </a:path>
                </a:pathLst>
              </a:custGeom>
              <a:solidFill>
                <a:srgbClr val="FFFFFF"/>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24" name="Freeform: Shape 823">
                <a:extLst>
                  <a:ext uri="{FF2B5EF4-FFF2-40B4-BE49-F238E27FC236}">
                    <a16:creationId xmlns:a16="http://schemas.microsoft.com/office/drawing/2014/main" id="{54B31841-0308-CDB5-36C1-BA2E2FE05963}"/>
                  </a:ext>
                </a:extLst>
              </p:cNvPr>
              <p:cNvSpPr/>
              <p:nvPr/>
            </p:nvSpPr>
            <p:spPr>
              <a:xfrm>
                <a:off x="3020059" y="3782368"/>
                <a:ext cx="150824" cy="200174"/>
              </a:xfrm>
              <a:custGeom>
                <a:avLst/>
                <a:gdLst>
                  <a:gd name="connsiteX0" fmla="*/ 31785 w 227458"/>
                  <a:gd name="connsiteY0" fmla="*/ 7166 h 301884"/>
                  <a:gd name="connsiteX1" fmla="*/ 7166 w 227458"/>
                  <a:gd name="connsiteY1" fmla="*/ 3298 h 301884"/>
                  <a:gd name="connsiteX2" fmla="*/ 3298 w 227458"/>
                  <a:gd name="connsiteY2" fmla="*/ 27916 h 301884"/>
                  <a:gd name="connsiteX3" fmla="*/ 195674 w 227458"/>
                  <a:gd name="connsiteY3" fmla="*/ 294499 h 301884"/>
                  <a:gd name="connsiteX4" fmla="*/ 210093 w 227458"/>
                  <a:gd name="connsiteY4" fmla="*/ 301885 h 301884"/>
                  <a:gd name="connsiteX5" fmla="*/ 220292 w 227458"/>
                  <a:gd name="connsiteY5" fmla="*/ 298719 h 301884"/>
                  <a:gd name="connsiteX6" fmla="*/ 224161 w 227458"/>
                  <a:gd name="connsiteY6" fmla="*/ 274101 h 301884"/>
                  <a:gd name="connsiteX7" fmla="*/ 31785 w 227458"/>
                  <a:gd name="connsiteY7" fmla="*/ 7166 h 30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58" h="301884">
                    <a:moveTo>
                      <a:pt x="31785" y="7166"/>
                    </a:moveTo>
                    <a:cubicBezTo>
                      <a:pt x="26158" y="-571"/>
                      <a:pt x="15255" y="-2329"/>
                      <a:pt x="7166" y="3298"/>
                    </a:cubicBezTo>
                    <a:cubicBezTo>
                      <a:pt x="-571" y="8925"/>
                      <a:pt x="-2329" y="19827"/>
                      <a:pt x="3298" y="27916"/>
                    </a:cubicBezTo>
                    <a:lnTo>
                      <a:pt x="195674" y="294499"/>
                    </a:lnTo>
                    <a:cubicBezTo>
                      <a:pt x="199190" y="299423"/>
                      <a:pt x="204466" y="301885"/>
                      <a:pt x="210093" y="301885"/>
                    </a:cubicBezTo>
                    <a:cubicBezTo>
                      <a:pt x="213610" y="301885"/>
                      <a:pt x="217127" y="300830"/>
                      <a:pt x="220292" y="298719"/>
                    </a:cubicBezTo>
                    <a:cubicBezTo>
                      <a:pt x="228029" y="293092"/>
                      <a:pt x="229788" y="282190"/>
                      <a:pt x="224161" y="274101"/>
                    </a:cubicBezTo>
                    <a:lnTo>
                      <a:pt x="31785" y="7166"/>
                    </a:lnTo>
                    <a:close/>
                  </a:path>
                </a:pathLst>
              </a:custGeom>
              <a:solidFill>
                <a:srgbClr val="FFFFFF"/>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25" name="Freeform: Shape 824">
                <a:extLst>
                  <a:ext uri="{FF2B5EF4-FFF2-40B4-BE49-F238E27FC236}">
                    <a16:creationId xmlns:a16="http://schemas.microsoft.com/office/drawing/2014/main" id="{8E1D5A8F-F3CF-5F2C-23CD-2EBF6FC98F11}"/>
                  </a:ext>
                </a:extLst>
              </p:cNvPr>
              <p:cNvSpPr/>
              <p:nvPr/>
            </p:nvSpPr>
            <p:spPr>
              <a:xfrm>
                <a:off x="2883257" y="4843056"/>
                <a:ext cx="69260" cy="151114"/>
              </a:xfrm>
              <a:custGeom>
                <a:avLst/>
                <a:gdLst>
                  <a:gd name="connsiteX0" fmla="*/ 0 w 104452"/>
                  <a:gd name="connsiteY0" fmla="*/ 28135 h 227896"/>
                  <a:gd name="connsiteX1" fmla="*/ 8792 w 104452"/>
                  <a:gd name="connsiteY1" fmla="*/ 67877 h 227896"/>
                  <a:gd name="connsiteX2" fmla="*/ 52402 w 104452"/>
                  <a:gd name="connsiteY2" fmla="*/ 47478 h 227896"/>
                  <a:gd name="connsiteX3" fmla="*/ 53106 w 104452"/>
                  <a:gd name="connsiteY3" fmla="*/ 47478 h 227896"/>
                  <a:gd name="connsiteX4" fmla="*/ 53106 w 104452"/>
                  <a:gd name="connsiteY4" fmla="*/ 227897 h 227896"/>
                  <a:gd name="connsiteX5" fmla="*/ 104453 w 104452"/>
                  <a:gd name="connsiteY5" fmla="*/ 227897 h 227896"/>
                  <a:gd name="connsiteX6" fmla="*/ 104453 w 104452"/>
                  <a:gd name="connsiteY6" fmla="*/ 0 h 227896"/>
                  <a:gd name="connsiteX7" fmla="*/ 60491 w 104452"/>
                  <a:gd name="connsiteY7" fmla="*/ 0 h 22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52" h="227896">
                    <a:moveTo>
                      <a:pt x="0" y="28135"/>
                    </a:moveTo>
                    <a:lnTo>
                      <a:pt x="8792" y="67877"/>
                    </a:lnTo>
                    <a:lnTo>
                      <a:pt x="52402" y="47478"/>
                    </a:lnTo>
                    <a:lnTo>
                      <a:pt x="53106" y="47478"/>
                    </a:lnTo>
                    <a:lnTo>
                      <a:pt x="53106" y="227897"/>
                    </a:lnTo>
                    <a:lnTo>
                      <a:pt x="104453" y="227897"/>
                    </a:lnTo>
                    <a:lnTo>
                      <a:pt x="104453" y="0"/>
                    </a:lnTo>
                    <a:lnTo>
                      <a:pt x="60491" y="0"/>
                    </a:ln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26" name="Freeform: Shape 825">
                <a:extLst>
                  <a:ext uri="{FF2B5EF4-FFF2-40B4-BE49-F238E27FC236}">
                    <a16:creationId xmlns:a16="http://schemas.microsoft.com/office/drawing/2014/main" id="{1E8267AE-1C15-9785-F3A7-79B8BC37BB59}"/>
                  </a:ext>
                </a:extLst>
              </p:cNvPr>
              <p:cNvSpPr/>
              <p:nvPr/>
            </p:nvSpPr>
            <p:spPr>
              <a:xfrm>
                <a:off x="3000091" y="4840491"/>
                <a:ext cx="113804" cy="156244"/>
              </a:xfrm>
              <a:custGeom>
                <a:avLst/>
                <a:gdLst>
                  <a:gd name="connsiteX0" fmla="*/ 86868 w 171629"/>
                  <a:gd name="connsiteY0" fmla="*/ 0 h 235633"/>
                  <a:gd name="connsiteX1" fmla="*/ 0 w 171629"/>
                  <a:gd name="connsiteY1" fmla="*/ 118169 h 235633"/>
                  <a:gd name="connsiteX2" fmla="*/ 85110 w 171629"/>
                  <a:gd name="connsiteY2" fmla="*/ 235634 h 235633"/>
                  <a:gd name="connsiteX3" fmla="*/ 171626 w 171629"/>
                  <a:gd name="connsiteY3" fmla="*/ 116762 h 235633"/>
                  <a:gd name="connsiteX4" fmla="*/ 86868 w 171629"/>
                  <a:gd name="connsiteY4" fmla="*/ 0 h 235633"/>
                  <a:gd name="connsiteX5" fmla="*/ 86516 w 171629"/>
                  <a:gd name="connsiteY5" fmla="*/ 195541 h 235633"/>
                  <a:gd name="connsiteX6" fmla="*/ 53457 w 171629"/>
                  <a:gd name="connsiteY6" fmla="*/ 118521 h 235633"/>
                  <a:gd name="connsiteX7" fmla="*/ 86165 w 171629"/>
                  <a:gd name="connsiteY7" fmla="*/ 40796 h 235633"/>
                  <a:gd name="connsiteX8" fmla="*/ 118520 w 171629"/>
                  <a:gd name="connsiteY8" fmla="*/ 117817 h 235633"/>
                  <a:gd name="connsiteX9" fmla="*/ 86516 w 171629"/>
                  <a:gd name="connsiteY9" fmla="*/ 195541 h 23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29" h="235633">
                    <a:moveTo>
                      <a:pt x="86868" y="0"/>
                    </a:moveTo>
                    <a:cubicBezTo>
                      <a:pt x="27784" y="0"/>
                      <a:pt x="0" y="52402"/>
                      <a:pt x="0" y="118169"/>
                    </a:cubicBezTo>
                    <a:cubicBezTo>
                      <a:pt x="352" y="182880"/>
                      <a:pt x="26377" y="235634"/>
                      <a:pt x="85110" y="235634"/>
                    </a:cubicBezTo>
                    <a:cubicBezTo>
                      <a:pt x="143490" y="235634"/>
                      <a:pt x="171626" y="187101"/>
                      <a:pt x="171626" y="116762"/>
                    </a:cubicBezTo>
                    <a:cubicBezTo>
                      <a:pt x="171978" y="54512"/>
                      <a:pt x="148062" y="0"/>
                      <a:pt x="86868" y="0"/>
                    </a:cubicBezTo>
                    <a:close/>
                    <a:moveTo>
                      <a:pt x="86516" y="195541"/>
                    </a:moveTo>
                    <a:cubicBezTo>
                      <a:pt x="65767" y="195541"/>
                      <a:pt x="53106" y="170571"/>
                      <a:pt x="53457" y="118521"/>
                    </a:cubicBezTo>
                    <a:cubicBezTo>
                      <a:pt x="53106" y="65415"/>
                      <a:pt x="66470" y="40796"/>
                      <a:pt x="86165" y="40796"/>
                    </a:cubicBezTo>
                    <a:cubicBezTo>
                      <a:pt x="107618" y="40796"/>
                      <a:pt x="118520" y="67525"/>
                      <a:pt x="118520" y="117817"/>
                    </a:cubicBezTo>
                    <a:cubicBezTo>
                      <a:pt x="118520" y="169516"/>
                      <a:pt x="107266" y="195541"/>
                      <a:pt x="86516" y="195541"/>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27" name="Freeform: Shape 826">
                <a:extLst>
                  <a:ext uri="{FF2B5EF4-FFF2-40B4-BE49-F238E27FC236}">
                    <a16:creationId xmlns:a16="http://schemas.microsoft.com/office/drawing/2014/main" id="{36F70305-FE88-4B6E-60A6-6F5A8F8F5269}"/>
                  </a:ext>
                </a:extLst>
              </p:cNvPr>
              <p:cNvSpPr/>
              <p:nvPr/>
            </p:nvSpPr>
            <p:spPr>
              <a:xfrm>
                <a:off x="3366451" y="4548056"/>
                <a:ext cx="107272" cy="153912"/>
              </a:xfrm>
              <a:custGeom>
                <a:avLst/>
                <a:gdLst>
                  <a:gd name="connsiteX0" fmla="*/ 74911 w 161778"/>
                  <a:gd name="connsiteY0" fmla="*/ 187101 h 232116"/>
                  <a:gd name="connsiteX1" fmla="*/ 96012 w 161778"/>
                  <a:gd name="connsiteY1" fmla="*/ 169516 h 232116"/>
                  <a:gd name="connsiteX2" fmla="*/ 156855 w 161778"/>
                  <a:gd name="connsiteY2" fmla="*/ 71394 h 232116"/>
                  <a:gd name="connsiteX3" fmla="*/ 77021 w 161778"/>
                  <a:gd name="connsiteY3" fmla="*/ 0 h 232116"/>
                  <a:gd name="connsiteX4" fmla="*/ 2462 w 161778"/>
                  <a:gd name="connsiteY4" fmla="*/ 23564 h 232116"/>
                  <a:gd name="connsiteX5" fmla="*/ 17585 w 161778"/>
                  <a:gd name="connsiteY5" fmla="*/ 61898 h 232116"/>
                  <a:gd name="connsiteX6" fmla="*/ 66470 w 161778"/>
                  <a:gd name="connsiteY6" fmla="*/ 42907 h 232116"/>
                  <a:gd name="connsiteX7" fmla="*/ 104101 w 161778"/>
                  <a:gd name="connsiteY7" fmla="*/ 76317 h 232116"/>
                  <a:gd name="connsiteX8" fmla="*/ 29542 w 161778"/>
                  <a:gd name="connsiteY8" fmla="*/ 173033 h 232116"/>
                  <a:gd name="connsiteX9" fmla="*/ 0 w 161778"/>
                  <a:gd name="connsiteY9" fmla="*/ 199761 h 232116"/>
                  <a:gd name="connsiteX10" fmla="*/ 0 w 161778"/>
                  <a:gd name="connsiteY10" fmla="*/ 232117 h 232116"/>
                  <a:gd name="connsiteX11" fmla="*/ 161778 w 161778"/>
                  <a:gd name="connsiteY11" fmla="*/ 232117 h 232116"/>
                  <a:gd name="connsiteX12" fmla="*/ 161778 w 161778"/>
                  <a:gd name="connsiteY12" fmla="*/ 188155 h 232116"/>
                  <a:gd name="connsiteX13" fmla="*/ 75966 w 161778"/>
                  <a:gd name="connsiteY13" fmla="*/ 188155 h 232116"/>
                  <a:gd name="connsiteX14" fmla="*/ 75966 w 161778"/>
                  <a:gd name="connsiteY14" fmla="*/ 187101 h 2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778" h="232116">
                    <a:moveTo>
                      <a:pt x="74911" y="187101"/>
                    </a:moveTo>
                    <a:lnTo>
                      <a:pt x="96012" y="169516"/>
                    </a:lnTo>
                    <a:cubicBezTo>
                      <a:pt x="129071" y="139974"/>
                      <a:pt x="156855" y="109377"/>
                      <a:pt x="156855" y="71394"/>
                    </a:cubicBezTo>
                    <a:cubicBezTo>
                      <a:pt x="156855" y="29894"/>
                      <a:pt x="128368" y="0"/>
                      <a:pt x="77021" y="0"/>
                    </a:cubicBezTo>
                    <a:cubicBezTo>
                      <a:pt x="46072" y="0"/>
                      <a:pt x="19343" y="10551"/>
                      <a:pt x="2462" y="23564"/>
                    </a:cubicBezTo>
                    <a:lnTo>
                      <a:pt x="17585" y="61898"/>
                    </a:lnTo>
                    <a:cubicBezTo>
                      <a:pt x="29542" y="52754"/>
                      <a:pt x="46775" y="42907"/>
                      <a:pt x="66470" y="42907"/>
                    </a:cubicBezTo>
                    <a:cubicBezTo>
                      <a:pt x="92847" y="42907"/>
                      <a:pt x="104101" y="57678"/>
                      <a:pt x="104101" y="76317"/>
                    </a:cubicBezTo>
                    <a:cubicBezTo>
                      <a:pt x="103398" y="103046"/>
                      <a:pt x="79131" y="128720"/>
                      <a:pt x="29542" y="173033"/>
                    </a:cubicBezTo>
                    <a:lnTo>
                      <a:pt x="0" y="199761"/>
                    </a:lnTo>
                    <a:lnTo>
                      <a:pt x="0" y="232117"/>
                    </a:lnTo>
                    <a:lnTo>
                      <a:pt x="161778" y="232117"/>
                    </a:lnTo>
                    <a:lnTo>
                      <a:pt x="161778" y="188155"/>
                    </a:lnTo>
                    <a:lnTo>
                      <a:pt x="75966" y="188155"/>
                    </a:lnTo>
                    <a:lnTo>
                      <a:pt x="75966" y="187101"/>
                    </a:ln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28" name="Freeform: Shape 827">
                <a:extLst>
                  <a:ext uri="{FF2B5EF4-FFF2-40B4-BE49-F238E27FC236}">
                    <a16:creationId xmlns:a16="http://schemas.microsoft.com/office/drawing/2014/main" id="{ECA95335-7DF5-349D-8EE9-DC2BF81B7AF7}"/>
                  </a:ext>
                </a:extLst>
              </p:cNvPr>
              <p:cNvSpPr/>
              <p:nvPr/>
            </p:nvSpPr>
            <p:spPr>
              <a:xfrm>
                <a:off x="3492846" y="4547823"/>
                <a:ext cx="113802" cy="156244"/>
              </a:xfrm>
              <a:custGeom>
                <a:avLst/>
                <a:gdLst>
                  <a:gd name="connsiteX0" fmla="*/ 86868 w 171625"/>
                  <a:gd name="connsiteY0" fmla="*/ 0 h 235633"/>
                  <a:gd name="connsiteX1" fmla="*/ 0 w 171625"/>
                  <a:gd name="connsiteY1" fmla="*/ 118169 h 235633"/>
                  <a:gd name="connsiteX2" fmla="*/ 85110 w 171625"/>
                  <a:gd name="connsiteY2" fmla="*/ 235634 h 235633"/>
                  <a:gd name="connsiteX3" fmla="*/ 171626 w 171625"/>
                  <a:gd name="connsiteY3" fmla="*/ 116762 h 235633"/>
                  <a:gd name="connsiteX4" fmla="*/ 86868 w 171625"/>
                  <a:gd name="connsiteY4" fmla="*/ 0 h 235633"/>
                  <a:gd name="connsiteX5" fmla="*/ 86516 w 171625"/>
                  <a:gd name="connsiteY5" fmla="*/ 195541 h 235633"/>
                  <a:gd name="connsiteX6" fmla="*/ 53457 w 171625"/>
                  <a:gd name="connsiteY6" fmla="*/ 118521 h 235633"/>
                  <a:gd name="connsiteX7" fmla="*/ 86165 w 171625"/>
                  <a:gd name="connsiteY7" fmla="*/ 40796 h 235633"/>
                  <a:gd name="connsiteX8" fmla="*/ 118520 w 171625"/>
                  <a:gd name="connsiteY8" fmla="*/ 117817 h 235633"/>
                  <a:gd name="connsiteX9" fmla="*/ 86516 w 171625"/>
                  <a:gd name="connsiteY9" fmla="*/ 195541 h 23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25" h="235633">
                    <a:moveTo>
                      <a:pt x="86868" y="0"/>
                    </a:moveTo>
                    <a:cubicBezTo>
                      <a:pt x="27784" y="0"/>
                      <a:pt x="0" y="52402"/>
                      <a:pt x="0" y="118169"/>
                    </a:cubicBezTo>
                    <a:cubicBezTo>
                      <a:pt x="352" y="182880"/>
                      <a:pt x="26377" y="235634"/>
                      <a:pt x="85110" y="235634"/>
                    </a:cubicBezTo>
                    <a:cubicBezTo>
                      <a:pt x="143490" y="235634"/>
                      <a:pt x="171626" y="187101"/>
                      <a:pt x="171626" y="116762"/>
                    </a:cubicBezTo>
                    <a:cubicBezTo>
                      <a:pt x="171626" y="54512"/>
                      <a:pt x="147711" y="0"/>
                      <a:pt x="86868" y="0"/>
                    </a:cubicBezTo>
                    <a:close/>
                    <a:moveTo>
                      <a:pt x="86516" y="195541"/>
                    </a:moveTo>
                    <a:cubicBezTo>
                      <a:pt x="65767" y="195541"/>
                      <a:pt x="53106" y="170571"/>
                      <a:pt x="53457" y="118521"/>
                    </a:cubicBezTo>
                    <a:cubicBezTo>
                      <a:pt x="53106" y="65415"/>
                      <a:pt x="66470" y="40796"/>
                      <a:pt x="86165" y="40796"/>
                    </a:cubicBezTo>
                    <a:cubicBezTo>
                      <a:pt x="107618" y="40796"/>
                      <a:pt x="118520" y="67525"/>
                      <a:pt x="118520" y="117817"/>
                    </a:cubicBezTo>
                    <a:cubicBezTo>
                      <a:pt x="118520" y="169516"/>
                      <a:pt x="107266" y="195541"/>
                      <a:pt x="86516" y="195541"/>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29" name="Freeform: Shape 828">
                <a:extLst>
                  <a:ext uri="{FF2B5EF4-FFF2-40B4-BE49-F238E27FC236}">
                    <a16:creationId xmlns:a16="http://schemas.microsoft.com/office/drawing/2014/main" id="{E868B583-5B3D-A208-D196-5753C4F517CC}"/>
                  </a:ext>
                </a:extLst>
              </p:cNvPr>
              <p:cNvSpPr/>
              <p:nvPr/>
            </p:nvSpPr>
            <p:spPr>
              <a:xfrm>
                <a:off x="3875530" y="3742578"/>
                <a:ext cx="107039" cy="153912"/>
              </a:xfrm>
              <a:custGeom>
                <a:avLst/>
                <a:gdLst>
                  <a:gd name="connsiteX0" fmla="*/ 133995 w 161426"/>
                  <a:gd name="connsiteY0" fmla="*/ 94957 h 232116"/>
                  <a:gd name="connsiteX1" fmla="*/ 73855 w 161426"/>
                  <a:gd name="connsiteY1" fmla="*/ 78427 h 232116"/>
                  <a:gd name="connsiteX2" fmla="*/ 59084 w 161426"/>
                  <a:gd name="connsiteY2" fmla="*/ 79131 h 232116"/>
                  <a:gd name="connsiteX3" fmla="*/ 64008 w 161426"/>
                  <a:gd name="connsiteY3" fmla="*/ 43962 h 232116"/>
                  <a:gd name="connsiteX4" fmla="*/ 152283 w 161426"/>
                  <a:gd name="connsiteY4" fmla="*/ 43962 h 232116"/>
                  <a:gd name="connsiteX5" fmla="*/ 152283 w 161426"/>
                  <a:gd name="connsiteY5" fmla="*/ 0 h 232116"/>
                  <a:gd name="connsiteX6" fmla="*/ 26729 w 161426"/>
                  <a:gd name="connsiteY6" fmla="*/ 0 h 232116"/>
                  <a:gd name="connsiteX7" fmla="*/ 11606 w 161426"/>
                  <a:gd name="connsiteY7" fmla="*/ 119575 h 232116"/>
                  <a:gd name="connsiteX8" fmla="*/ 42555 w 161426"/>
                  <a:gd name="connsiteY8" fmla="*/ 117465 h 232116"/>
                  <a:gd name="connsiteX9" fmla="*/ 106914 w 161426"/>
                  <a:gd name="connsiteY9" fmla="*/ 155448 h 232116"/>
                  <a:gd name="connsiteX10" fmla="*/ 61194 w 161426"/>
                  <a:gd name="connsiteY10" fmla="*/ 190266 h 232116"/>
                  <a:gd name="connsiteX11" fmla="*/ 9496 w 161426"/>
                  <a:gd name="connsiteY11" fmla="*/ 179011 h 232116"/>
                  <a:gd name="connsiteX12" fmla="*/ 0 w 161426"/>
                  <a:gd name="connsiteY12" fmla="*/ 219104 h 232116"/>
                  <a:gd name="connsiteX13" fmla="*/ 63656 w 161426"/>
                  <a:gd name="connsiteY13" fmla="*/ 232117 h 232116"/>
                  <a:gd name="connsiteX14" fmla="*/ 161427 w 161426"/>
                  <a:gd name="connsiteY14" fmla="*/ 152283 h 232116"/>
                  <a:gd name="connsiteX15" fmla="*/ 133995 w 161426"/>
                  <a:gd name="connsiteY15" fmla="*/ 94957 h 2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426" h="232116">
                    <a:moveTo>
                      <a:pt x="133995" y="94957"/>
                    </a:moveTo>
                    <a:cubicBezTo>
                      <a:pt x="117817" y="83351"/>
                      <a:pt x="95660" y="78427"/>
                      <a:pt x="73855" y="78427"/>
                    </a:cubicBezTo>
                    <a:cubicBezTo>
                      <a:pt x="68228" y="78427"/>
                      <a:pt x="64008" y="78427"/>
                      <a:pt x="59084" y="79131"/>
                    </a:cubicBezTo>
                    <a:lnTo>
                      <a:pt x="64008" y="43962"/>
                    </a:lnTo>
                    <a:lnTo>
                      <a:pt x="152283" y="43962"/>
                    </a:lnTo>
                    <a:lnTo>
                      <a:pt x="152283" y="0"/>
                    </a:lnTo>
                    <a:lnTo>
                      <a:pt x="26729" y="0"/>
                    </a:lnTo>
                    <a:lnTo>
                      <a:pt x="11606" y="119575"/>
                    </a:lnTo>
                    <a:cubicBezTo>
                      <a:pt x="21102" y="118169"/>
                      <a:pt x="29894" y="117465"/>
                      <a:pt x="42555" y="117465"/>
                    </a:cubicBezTo>
                    <a:cubicBezTo>
                      <a:pt x="88275" y="117465"/>
                      <a:pt x="106914" y="131885"/>
                      <a:pt x="106914" y="155448"/>
                    </a:cubicBezTo>
                    <a:cubicBezTo>
                      <a:pt x="106914" y="179715"/>
                      <a:pt x="83351" y="190266"/>
                      <a:pt x="61194" y="190266"/>
                    </a:cubicBezTo>
                    <a:cubicBezTo>
                      <a:pt x="40445" y="190266"/>
                      <a:pt x="19695" y="183935"/>
                      <a:pt x="9496" y="179011"/>
                    </a:cubicBezTo>
                    <a:lnTo>
                      <a:pt x="0" y="219104"/>
                    </a:lnTo>
                    <a:cubicBezTo>
                      <a:pt x="12661" y="225787"/>
                      <a:pt x="35872" y="232117"/>
                      <a:pt x="63656" y="232117"/>
                    </a:cubicBezTo>
                    <a:cubicBezTo>
                      <a:pt x="125202" y="232117"/>
                      <a:pt x="161427" y="194486"/>
                      <a:pt x="161427" y="152283"/>
                    </a:cubicBezTo>
                    <a:cubicBezTo>
                      <a:pt x="161427" y="125554"/>
                      <a:pt x="150876" y="106563"/>
                      <a:pt x="133995" y="94957"/>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30" name="Freeform: Shape 829">
                <a:extLst>
                  <a:ext uri="{FF2B5EF4-FFF2-40B4-BE49-F238E27FC236}">
                    <a16:creationId xmlns:a16="http://schemas.microsoft.com/office/drawing/2014/main" id="{1FC06E94-815B-6111-80CE-813829963A5C}"/>
                  </a:ext>
                </a:extLst>
              </p:cNvPr>
              <p:cNvSpPr/>
              <p:nvPr/>
            </p:nvSpPr>
            <p:spPr>
              <a:xfrm>
                <a:off x="4002625" y="3740246"/>
                <a:ext cx="113802" cy="156244"/>
              </a:xfrm>
              <a:custGeom>
                <a:avLst/>
                <a:gdLst>
                  <a:gd name="connsiteX0" fmla="*/ 86868 w 171625"/>
                  <a:gd name="connsiteY0" fmla="*/ 0 h 235633"/>
                  <a:gd name="connsiteX1" fmla="*/ 0 w 171625"/>
                  <a:gd name="connsiteY1" fmla="*/ 118169 h 235633"/>
                  <a:gd name="connsiteX2" fmla="*/ 85109 w 171625"/>
                  <a:gd name="connsiteY2" fmla="*/ 235634 h 235633"/>
                  <a:gd name="connsiteX3" fmla="*/ 171626 w 171625"/>
                  <a:gd name="connsiteY3" fmla="*/ 116762 h 235633"/>
                  <a:gd name="connsiteX4" fmla="*/ 86868 w 171625"/>
                  <a:gd name="connsiteY4" fmla="*/ 0 h 235633"/>
                  <a:gd name="connsiteX5" fmla="*/ 86516 w 171625"/>
                  <a:gd name="connsiteY5" fmla="*/ 195541 h 235633"/>
                  <a:gd name="connsiteX6" fmla="*/ 53457 w 171625"/>
                  <a:gd name="connsiteY6" fmla="*/ 118520 h 235633"/>
                  <a:gd name="connsiteX7" fmla="*/ 86165 w 171625"/>
                  <a:gd name="connsiteY7" fmla="*/ 40796 h 235633"/>
                  <a:gd name="connsiteX8" fmla="*/ 118520 w 171625"/>
                  <a:gd name="connsiteY8" fmla="*/ 117817 h 235633"/>
                  <a:gd name="connsiteX9" fmla="*/ 86516 w 171625"/>
                  <a:gd name="connsiteY9" fmla="*/ 195541 h 23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25" h="235633">
                    <a:moveTo>
                      <a:pt x="86868" y="0"/>
                    </a:moveTo>
                    <a:cubicBezTo>
                      <a:pt x="27784" y="0"/>
                      <a:pt x="0" y="52402"/>
                      <a:pt x="0" y="118169"/>
                    </a:cubicBezTo>
                    <a:cubicBezTo>
                      <a:pt x="352" y="182880"/>
                      <a:pt x="26377" y="235634"/>
                      <a:pt x="85109" y="235634"/>
                    </a:cubicBezTo>
                    <a:cubicBezTo>
                      <a:pt x="143490" y="235634"/>
                      <a:pt x="171626" y="187100"/>
                      <a:pt x="171626" y="116762"/>
                    </a:cubicBezTo>
                    <a:cubicBezTo>
                      <a:pt x="171626" y="54512"/>
                      <a:pt x="147711" y="0"/>
                      <a:pt x="86868" y="0"/>
                    </a:cubicBezTo>
                    <a:close/>
                    <a:moveTo>
                      <a:pt x="86516" y="195541"/>
                    </a:moveTo>
                    <a:cubicBezTo>
                      <a:pt x="65766" y="195541"/>
                      <a:pt x="53105" y="170571"/>
                      <a:pt x="53457" y="118520"/>
                    </a:cubicBezTo>
                    <a:cubicBezTo>
                      <a:pt x="53105" y="65415"/>
                      <a:pt x="66470" y="40796"/>
                      <a:pt x="86165" y="40796"/>
                    </a:cubicBezTo>
                    <a:cubicBezTo>
                      <a:pt x="107618" y="40796"/>
                      <a:pt x="118520" y="67525"/>
                      <a:pt x="118520" y="117817"/>
                    </a:cubicBezTo>
                    <a:cubicBezTo>
                      <a:pt x="118169" y="169516"/>
                      <a:pt x="106914" y="195541"/>
                      <a:pt x="86516" y="195541"/>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31" name="Freeform: Shape 830">
                <a:extLst>
                  <a:ext uri="{FF2B5EF4-FFF2-40B4-BE49-F238E27FC236}">
                    <a16:creationId xmlns:a16="http://schemas.microsoft.com/office/drawing/2014/main" id="{F5C15D86-8B7E-0E3D-B270-7C18B6FCF69E}"/>
                  </a:ext>
                </a:extLst>
              </p:cNvPr>
              <p:cNvSpPr/>
              <p:nvPr/>
            </p:nvSpPr>
            <p:spPr>
              <a:xfrm>
                <a:off x="4355692" y="3411512"/>
                <a:ext cx="115670" cy="155931"/>
              </a:xfrm>
              <a:custGeom>
                <a:avLst/>
                <a:gdLst>
                  <a:gd name="connsiteX0" fmla="*/ 104453 w 174442"/>
                  <a:gd name="connsiteY0" fmla="*/ 78658 h 235161"/>
                  <a:gd name="connsiteX1" fmla="*/ 55919 w 174442"/>
                  <a:gd name="connsiteY1" fmla="*/ 96946 h 235161"/>
                  <a:gd name="connsiteX2" fmla="*/ 54864 w 174442"/>
                  <a:gd name="connsiteY2" fmla="*/ 96946 h 235161"/>
                  <a:gd name="connsiteX3" fmla="*/ 129071 w 174442"/>
                  <a:gd name="connsiteY3" fmla="*/ 42082 h 235161"/>
                  <a:gd name="connsiteX4" fmla="*/ 149821 w 174442"/>
                  <a:gd name="connsiteY4" fmla="*/ 41379 h 235161"/>
                  <a:gd name="connsiteX5" fmla="*/ 149821 w 174442"/>
                  <a:gd name="connsiteY5" fmla="*/ 231 h 235161"/>
                  <a:gd name="connsiteX6" fmla="*/ 128368 w 174442"/>
                  <a:gd name="connsiteY6" fmla="*/ 583 h 235161"/>
                  <a:gd name="connsiteX7" fmla="*/ 40445 w 174442"/>
                  <a:gd name="connsiteY7" fmla="*/ 34345 h 235161"/>
                  <a:gd name="connsiteX8" fmla="*/ 0 w 174442"/>
                  <a:gd name="connsiteY8" fmla="*/ 135633 h 235161"/>
                  <a:gd name="connsiteX9" fmla="*/ 90385 w 174442"/>
                  <a:gd name="connsiteY9" fmla="*/ 235162 h 235161"/>
                  <a:gd name="connsiteX10" fmla="*/ 174440 w 174442"/>
                  <a:gd name="connsiteY10" fmla="*/ 152865 h 235161"/>
                  <a:gd name="connsiteX11" fmla="*/ 104453 w 174442"/>
                  <a:gd name="connsiteY11" fmla="*/ 78658 h 235161"/>
                  <a:gd name="connsiteX12" fmla="*/ 90033 w 174442"/>
                  <a:gd name="connsiteY12" fmla="*/ 196124 h 235161"/>
                  <a:gd name="connsiteX13" fmla="*/ 53106 w 174442"/>
                  <a:gd name="connsiteY13" fmla="*/ 150052 h 235161"/>
                  <a:gd name="connsiteX14" fmla="*/ 55216 w 174442"/>
                  <a:gd name="connsiteY14" fmla="*/ 136688 h 235161"/>
                  <a:gd name="connsiteX15" fmla="*/ 86868 w 174442"/>
                  <a:gd name="connsiteY15" fmla="*/ 116290 h 235161"/>
                  <a:gd name="connsiteX16" fmla="*/ 120982 w 174442"/>
                  <a:gd name="connsiteY16" fmla="*/ 155679 h 235161"/>
                  <a:gd name="connsiteX17" fmla="*/ 90033 w 174442"/>
                  <a:gd name="connsiteY17" fmla="*/ 196124 h 23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442" h="235161">
                    <a:moveTo>
                      <a:pt x="104453" y="78658"/>
                    </a:moveTo>
                    <a:cubicBezTo>
                      <a:pt x="83000" y="78658"/>
                      <a:pt x="67173" y="85340"/>
                      <a:pt x="55919" y="96946"/>
                    </a:cubicBezTo>
                    <a:lnTo>
                      <a:pt x="54864" y="96946"/>
                    </a:lnTo>
                    <a:cubicBezTo>
                      <a:pt x="60843" y="70218"/>
                      <a:pt x="81944" y="45951"/>
                      <a:pt x="129071" y="42082"/>
                    </a:cubicBezTo>
                    <a:cubicBezTo>
                      <a:pt x="137512" y="41379"/>
                      <a:pt x="143842" y="41027"/>
                      <a:pt x="149821" y="41379"/>
                    </a:cubicBezTo>
                    <a:lnTo>
                      <a:pt x="149821" y="231"/>
                    </a:lnTo>
                    <a:cubicBezTo>
                      <a:pt x="144546" y="-121"/>
                      <a:pt x="138215" y="-121"/>
                      <a:pt x="128368" y="583"/>
                    </a:cubicBezTo>
                    <a:cubicBezTo>
                      <a:pt x="92495" y="2341"/>
                      <a:pt x="62953" y="13595"/>
                      <a:pt x="40445" y="34345"/>
                    </a:cubicBezTo>
                    <a:cubicBezTo>
                      <a:pt x="15826" y="57205"/>
                      <a:pt x="0" y="93078"/>
                      <a:pt x="0" y="135633"/>
                    </a:cubicBezTo>
                    <a:cubicBezTo>
                      <a:pt x="0" y="190145"/>
                      <a:pt x="29894" y="235162"/>
                      <a:pt x="90385" y="235162"/>
                    </a:cubicBezTo>
                    <a:cubicBezTo>
                      <a:pt x="139974" y="235162"/>
                      <a:pt x="174440" y="197882"/>
                      <a:pt x="174440" y="152865"/>
                    </a:cubicBezTo>
                    <a:cubicBezTo>
                      <a:pt x="174791" y="105739"/>
                      <a:pt x="142435" y="78658"/>
                      <a:pt x="104453" y="78658"/>
                    </a:cubicBezTo>
                    <a:close/>
                    <a:moveTo>
                      <a:pt x="90033" y="196124"/>
                    </a:moveTo>
                    <a:cubicBezTo>
                      <a:pt x="65767" y="196124"/>
                      <a:pt x="54161" y="174319"/>
                      <a:pt x="53106" y="150052"/>
                    </a:cubicBezTo>
                    <a:cubicBezTo>
                      <a:pt x="53106" y="143722"/>
                      <a:pt x="53809" y="139501"/>
                      <a:pt x="55216" y="136688"/>
                    </a:cubicBezTo>
                    <a:cubicBezTo>
                      <a:pt x="60491" y="125082"/>
                      <a:pt x="72449" y="116290"/>
                      <a:pt x="86868" y="116290"/>
                    </a:cubicBezTo>
                    <a:cubicBezTo>
                      <a:pt x="109728" y="116290"/>
                      <a:pt x="120982" y="134577"/>
                      <a:pt x="120982" y="155679"/>
                    </a:cubicBezTo>
                    <a:cubicBezTo>
                      <a:pt x="120630" y="178891"/>
                      <a:pt x="109025" y="196124"/>
                      <a:pt x="90033" y="196124"/>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32" name="Freeform: Shape 831">
                <a:extLst>
                  <a:ext uri="{FF2B5EF4-FFF2-40B4-BE49-F238E27FC236}">
                    <a16:creationId xmlns:a16="http://schemas.microsoft.com/office/drawing/2014/main" id="{CC43FBA1-E775-3DDE-F68A-CF95DF0C17EF}"/>
                  </a:ext>
                </a:extLst>
              </p:cNvPr>
              <p:cNvSpPr/>
              <p:nvPr/>
            </p:nvSpPr>
            <p:spPr>
              <a:xfrm>
                <a:off x="4487684" y="3413764"/>
                <a:ext cx="107039" cy="153912"/>
              </a:xfrm>
              <a:custGeom>
                <a:avLst/>
                <a:gdLst>
                  <a:gd name="connsiteX0" fmla="*/ 133643 w 161426"/>
                  <a:gd name="connsiteY0" fmla="*/ 94957 h 232116"/>
                  <a:gd name="connsiteX1" fmla="*/ 73504 w 161426"/>
                  <a:gd name="connsiteY1" fmla="*/ 78427 h 232116"/>
                  <a:gd name="connsiteX2" fmla="*/ 58732 w 161426"/>
                  <a:gd name="connsiteY2" fmla="*/ 79131 h 232116"/>
                  <a:gd name="connsiteX3" fmla="*/ 63656 w 161426"/>
                  <a:gd name="connsiteY3" fmla="*/ 43962 h 232116"/>
                  <a:gd name="connsiteX4" fmla="*/ 151931 w 161426"/>
                  <a:gd name="connsiteY4" fmla="*/ 43962 h 232116"/>
                  <a:gd name="connsiteX5" fmla="*/ 151931 w 161426"/>
                  <a:gd name="connsiteY5" fmla="*/ 0 h 232116"/>
                  <a:gd name="connsiteX6" fmla="*/ 26729 w 161426"/>
                  <a:gd name="connsiteY6" fmla="*/ 0 h 232116"/>
                  <a:gd name="connsiteX7" fmla="*/ 11606 w 161426"/>
                  <a:gd name="connsiteY7" fmla="*/ 119575 h 232116"/>
                  <a:gd name="connsiteX8" fmla="*/ 42555 w 161426"/>
                  <a:gd name="connsiteY8" fmla="*/ 117465 h 232116"/>
                  <a:gd name="connsiteX9" fmla="*/ 106914 w 161426"/>
                  <a:gd name="connsiteY9" fmla="*/ 155448 h 232116"/>
                  <a:gd name="connsiteX10" fmla="*/ 61194 w 161426"/>
                  <a:gd name="connsiteY10" fmla="*/ 190266 h 232116"/>
                  <a:gd name="connsiteX11" fmla="*/ 9496 w 161426"/>
                  <a:gd name="connsiteY11" fmla="*/ 179011 h 232116"/>
                  <a:gd name="connsiteX12" fmla="*/ 0 w 161426"/>
                  <a:gd name="connsiteY12" fmla="*/ 219104 h 232116"/>
                  <a:gd name="connsiteX13" fmla="*/ 63656 w 161426"/>
                  <a:gd name="connsiteY13" fmla="*/ 232117 h 232116"/>
                  <a:gd name="connsiteX14" fmla="*/ 161427 w 161426"/>
                  <a:gd name="connsiteY14" fmla="*/ 152283 h 232116"/>
                  <a:gd name="connsiteX15" fmla="*/ 133643 w 161426"/>
                  <a:gd name="connsiteY15" fmla="*/ 94957 h 2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426" h="232116">
                    <a:moveTo>
                      <a:pt x="133643" y="94957"/>
                    </a:moveTo>
                    <a:cubicBezTo>
                      <a:pt x="117465" y="83351"/>
                      <a:pt x="95309" y="78427"/>
                      <a:pt x="73504" y="78427"/>
                    </a:cubicBezTo>
                    <a:cubicBezTo>
                      <a:pt x="67877" y="78427"/>
                      <a:pt x="63656" y="78427"/>
                      <a:pt x="58732" y="79131"/>
                    </a:cubicBezTo>
                    <a:lnTo>
                      <a:pt x="63656" y="43962"/>
                    </a:lnTo>
                    <a:lnTo>
                      <a:pt x="151931" y="43962"/>
                    </a:lnTo>
                    <a:lnTo>
                      <a:pt x="151931" y="0"/>
                    </a:lnTo>
                    <a:lnTo>
                      <a:pt x="26729" y="0"/>
                    </a:lnTo>
                    <a:lnTo>
                      <a:pt x="11606" y="119575"/>
                    </a:lnTo>
                    <a:cubicBezTo>
                      <a:pt x="21102" y="118169"/>
                      <a:pt x="29894" y="117465"/>
                      <a:pt x="42555" y="117465"/>
                    </a:cubicBezTo>
                    <a:cubicBezTo>
                      <a:pt x="88275" y="117465"/>
                      <a:pt x="106914" y="131885"/>
                      <a:pt x="106914" y="155448"/>
                    </a:cubicBezTo>
                    <a:cubicBezTo>
                      <a:pt x="106914" y="179715"/>
                      <a:pt x="83351" y="190266"/>
                      <a:pt x="61194" y="190266"/>
                    </a:cubicBezTo>
                    <a:cubicBezTo>
                      <a:pt x="40445" y="190266"/>
                      <a:pt x="19695" y="183935"/>
                      <a:pt x="9496" y="179011"/>
                    </a:cubicBezTo>
                    <a:lnTo>
                      <a:pt x="0" y="219104"/>
                    </a:lnTo>
                    <a:cubicBezTo>
                      <a:pt x="12661" y="225787"/>
                      <a:pt x="35872" y="232117"/>
                      <a:pt x="63656" y="232117"/>
                    </a:cubicBezTo>
                    <a:cubicBezTo>
                      <a:pt x="125202" y="232117"/>
                      <a:pt x="161427" y="194486"/>
                      <a:pt x="161427" y="152283"/>
                    </a:cubicBezTo>
                    <a:cubicBezTo>
                      <a:pt x="161427" y="125554"/>
                      <a:pt x="150876" y="106563"/>
                      <a:pt x="133643" y="94957"/>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33" name="Freeform: Shape 832">
                <a:extLst>
                  <a:ext uri="{FF2B5EF4-FFF2-40B4-BE49-F238E27FC236}">
                    <a16:creationId xmlns:a16="http://schemas.microsoft.com/office/drawing/2014/main" id="{C67A28F7-1E87-84D0-1517-E2A49F3EDCB5}"/>
                  </a:ext>
                </a:extLst>
              </p:cNvPr>
              <p:cNvSpPr/>
              <p:nvPr/>
            </p:nvSpPr>
            <p:spPr>
              <a:xfrm>
                <a:off x="4877364" y="3849618"/>
                <a:ext cx="118699" cy="151348"/>
              </a:xfrm>
              <a:custGeom>
                <a:avLst/>
                <a:gdLst>
                  <a:gd name="connsiteX0" fmla="*/ 151228 w 179011"/>
                  <a:gd name="connsiteY0" fmla="*/ 0 h 228248"/>
                  <a:gd name="connsiteX1" fmla="*/ 86165 w 179011"/>
                  <a:gd name="connsiteY1" fmla="*/ 0 h 228248"/>
                  <a:gd name="connsiteX2" fmla="*/ 0 w 179011"/>
                  <a:gd name="connsiteY2" fmla="*/ 138918 h 228248"/>
                  <a:gd name="connsiteX3" fmla="*/ 0 w 179011"/>
                  <a:gd name="connsiteY3" fmla="*/ 173736 h 228248"/>
                  <a:gd name="connsiteX4" fmla="*/ 100936 w 179011"/>
                  <a:gd name="connsiteY4" fmla="*/ 173736 h 228248"/>
                  <a:gd name="connsiteX5" fmla="*/ 100936 w 179011"/>
                  <a:gd name="connsiteY5" fmla="*/ 228248 h 228248"/>
                  <a:gd name="connsiteX6" fmla="*/ 151579 w 179011"/>
                  <a:gd name="connsiteY6" fmla="*/ 228248 h 228248"/>
                  <a:gd name="connsiteX7" fmla="*/ 151579 w 179011"/>
                  <a:gd name="connsiteY7" fmla="*/ 173736 h 228248"/>
                  <a:gd name="connsiteX8" fmla="*/ 179011 w 179011"/>
                  <a:gd name="connsiteY8" fmla="*/ 173736 h 228248"/>
                  <a:gd name="connsiteX9" fmla="*/ 179011 w 179011"/>
                  <a:gd name="connsiteY9" fmla="*/ 133643 h 228248"/>
                  <a:gd name="connsiteX10" fmla="*/ 151579 w 179011"/>
                  <a:gd name="connsiteY10" fmla="*/ 133643 h 228248"/>
                  <a:gd name="connsiteX11" fmla="*/ 151579 w 179011"/>
                  <a:gd name="connsiteY11" fmla="*/ 0 h 228248"/>
                  <a:gd name="connsiteX12" fmla="*/ 100936 w 179011"/>
                  <a:gd name="connsiteY12" fmla="*/ 83351 h 228248"/>
                  <a:gd name="connsiteX13" fmla="*/ 100936 w 179011"/>
                  <a:gd name="connsiteY13" fmla="*/ 133995 h 228248"/>
                  <a:gd name="connsiteX14" fmla="*/ 49589 w 179011"/>
                  <a:gd name="connsiteY14" fmla="*/ 133995 h 228248"/>
                  <a:gd name="connsiteX15" fmla="*/ 49589 w 179011"/>
                  <a:gd name="connsiteY15" fmla="*/ 132940 h 228248"/>
                  <a:gd name="connsiteX16" fmla="*/ 80186 w 179011"/>
                  <a:gd name="connsiteY16" fmla="*/ 82999 h 228248"/>
                  <a:gd name="connsiteX17" fmla="*/ 101288 w 179011"/>
                  <a:gd name="connsiteY17" fmla="*/ 40445 h 228248"/>
                  <a:gd name="connsiteX18" fmla="*/ 102694 w 179011"/>
                  <a:gd name="connsiteY18" fmla="*/ 40445 h 228248"/>
                  <a:gd name="connsiteX19" fmla="*/ 100936 w 179011"/>
                  <a:gd name="connsiteY19" fmla="*/ 83351 h 22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011" h="228248">
                    <a:moveTo>
                      <a:pt x="151228" y="0"/>
                    </a:moveTo>
                    <a:lnTo>
                      <a:pt x="86165" y="0"/>
                    </a:lnTo>
                    <a:lnTo>
                      <a:pt x="0" y="138918"/>
                    </a:lnTo>
                    <a:lnTo>
                      <a:pt x="0" y="173736"/>
                    </a:lnTo>
                    <a:lnTo>
                      <a:pt x="100936" y="173736"/>
                    </a:lnTo>
                    <a:lnTo>
                      <a:pt x="100936" y="228248"/>
                    </a:lnTo>
                    <a:lnTo>
                      <a:pt x="151579" y="228248"/>
                    </a:lnTo>
                    <a:lnTo>
                      <a:pt x="151579" y="173736"/>
                    </a:lnTo>
                    <a:lnTo>
                      <a:pt x="179011" y="173736"/>
                    </a:lnTo>
                    <a:lnTo>
                      <a:pt x="179011" y="133643"/>
                    </a:lnTo>
                    <a:lnTo>
                      <a:pt x="151579" y="133643"/>
                    </a:lnTo>
                    <a:lnTo>
                      <a:pt x="151579" y="0"/>
                    </a:lnTo>
                    <a:close/>
                    <a:moveTo>
                      <a:pt x="100936" y="83351"/>
                    </a:moveTo>
                    <a:lnTo>
                      <a:pt x="100936" y="133995"/>
                    </a:lnTo>
                    <a:lnTo>
                      <a:pt x="49589" y="133995"/>
                    </a:lnTo>
                    <a:lnTo>
                      <a:pt x="49589" y="132940"/>
                    </a:lnTo>
                    <a:lnTo>
                      <a:pt x="80186" y="82999"/>
                    </a:lnTo>
                    <a:cubicBezTo>
                      <a:pt x="87923" y="68580"/>
                      <a:pt x="93902" y="55216"/>
                      <a:pt x="101288" y="40445"/>
                    </a:cubicBezTo>
                    <a:lnTo>
                      <a:pt x="102694" y="40445"/>
                    </a:lnTo>
                    <a:cubicBezTo>
                      <a:pt x="101639" y="55567"/>
                      <a:pt x="100936" y="69635"/>
                      <a:pt x="100936" y="83351"/>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34" name="Freeform: Shape 833">
                <a:extLst>
                  <a:ext uri="{FF2B5EF4-FFF2-40B4-BE49-F238E27FC236}">
                    <a16:creationId xmlns:a16="http://schemas.microsoft.com/office/drawing/2014/main" id="{68DE53C1-09ED-BAB5-70AE-5DF4A021DD6B}"/>
                  </a:ext>
                </a:extLst>
              </p:cNvPr>
              <p:cNvSpPr/>
              <p:nvPr/>
            </p:nvSpPr>
            <p:spPr>
              <a:xfrm>
                <a:off x="5010522" y="3849618"/>
                <a:ext cx="107045" cy="153912"/>
              </a:xfrm>
              <a:custGeom>
                <a:avLst/>
                <a:gdLst>
                  <a:gd name="connsiteX0" fmla="*/ 133995 w 161435"/>
                  <a:gd name="connsiteY0" fmla="*/ 94957 h 232116"/>
                  <a:gd name="connsiteX1" fmla="*/ 73855 w 161435"/>
                  <a:gd name="connsiteY1" fmla="*/ 78427 h 232116"/>
                  <a:gd name="connsiteX2" fmla="*/ 59084 w 161435"/>
                  <a:gd name="connsiteY2" fmla="*/ 79131 h 232116"/>
                  <a:gd name="connsiteX3" fmla="*/ 64008 w 161435"/>
                  <a:gd name="connsiteY3" fmla="*/ 43962 h 232116"/>
                  <a:gd name="connsiteX4" fmla="*/ 152283 w 161435"/>
                  <a:gd name="connsiteY4" fmla="*/ 43962 h 232116"/>
                  <a:gd name="connsiteX5" fmla="*/ 152283 w 161435"/>
                  <a:gd name="connsiteY5" fmla="*/ 0 h 232116"/>
                  <a:gd name="connsiteX6" fmla="*/ 26729 w 161435"/>
                  <a:gd name="connsiteY6" fmla="*/ 0 h 232116"/>
                  <a:gd name="connsiteX7" fmla="*/ 11606 w 161435"/>
                  <a:gd name="connsiteY7" fmla="*/ 119575 h 232116"/>
                  <a:gd name="connsiteX8" fmla="*/ 42555 w 161435"/>
                  <a:gd name="connsiteY8" fmla="*/ 117465 h 232116"/>
                  <a:gd name="connsiteX9" fmla="*/ 106915 w 161435"/>
                  <a:gd name="connsiteY9" fmla="*/ 155448 h 232116"/>
                  <a:gd name="connsiteX10" fmla="*/ 61195 w 161435"/>
                  <a:gd name="connsiteY10" fmla="*/ 190265 h 232116"/>
                  <a:gd name="connsiteX11" fmla="*/ 9496 w 161435"/>
                  <a:gd name="connsiteY11" fmla="*/ 179011 h 232116"/>
                  <a:gd name="connsiteX12" fmla="*/ 0 w 161435"/>
                  <a:gd name="connsiteY12" fmla="*/ 219104 h 232116"/>
                  <a:gd name="connsiteX13" fmla="*/ 63656 w 161435"/>
                  <a:gd name="connsiteY13" fmla="*/ 232117 h 232116"/>
                  <a:gd name="connsiteX14" fmla="*/ 161427 w 161435"/>
                  <a:gd name="connsiteY14" fmla="*/ 152283 h 232116"/>
                  <a:gd name="connsiteX15" fmla="*/ 133995 w 161435"/>
                  <a:gd name="connsiteY15" fmla="*/ 94957 h 2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435" h="232116">
                    <a:moveTo>
                      <a:pt x="133995" y="94957"/>
                    </a:moveTo>
                    <a:cubicBezTo>
                      <a:pt x="117817" y="83351"/>
                      <a:pt x="95661" y="78427"/>
                      <a:pt x="73855" y="78427"/>
                    </a:cubicBezTo>
                    <a:cubicBezTo>
                      <a:pt x="68228" y="78427"/>
                      <a:pt x="64008" y="78427"/>
                      <a:pt x="59084" y="79131"/>
                    </a:cubicBezTo>
                    <a:lnTo>
                      <a:pt x="64008" y="43962"/>
                    </a:lnTo>
                    <a:lnTo>
                      <a:pt x="152283" y="43962"/>
                    </a:lnTo>
                    <a:lnTo>
                      <a:pt x="152283" y="0"/>
                    </a:lnTo>
                    <a:lnTo>
                      <a:pt x="26729" y="0"/>
                    </a:lnTo>
                    <a:lnTo>
                      <a:pt x="11606" y="119575"/>
                    </a:lnTo>
                    <a:cubicBezTo>
                      <a:pt x="21102" y="118169"/>
                      <a:pt x="29894" y="117465"/>
                      <a:pt x="42555" y="117465"/>
                    </a:cubicBezTo>
                    <a:cubicBezTo>
                      <a:pt x="88275" y="117465"/>
                      <a:pt x="106915" y="131885"/>
                      <a:pt x="106915" y="155448"/>
                    </a:cubicBezTo>
                    <a:cubicBezTo>
                      <a:pt x="106915" y="179715"/>
                      <a:pt x="83351" y="190265"/>
                      <a:pt x="61195" y="190265"/>
                    </a:cubicBezTo>
                    <a:cubicBezTo>
                      <a:pt x="40445" y="190265"/>
                      <a:pt x="19695" y="183935"/>
                      <a:pt x="9496" y="179011"/>
                    </a:cubicBezTo>
                    <a:lnTo>
                      <a:pt x="0" y="219104"/>
                    </a:lnTo>
                    <a:cubicBezTo>
                      <a:pt x="12661" y="225787"/>
                      <a:pt x="35873" y="232117"/>
                      <a:pt x="63656" y="232117"/>
                    </a:cubicBezTo>
                    <a:cubicBezTo>
                      <a:pt x="125202" y="232117"/>
                      <a:pt x="161427" y="194486"/>
                      <a:pt x="161427" y="152283"/>
                    </a:cubicBezTo>
                    <a:cubicBezTo>
                      <a:pt x="161778" y="125202"/>
                      <a:pt x="151228" y="106211"/>
                      <a:pt x="133995" y="94957"/>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35" name="Freeform: Shape 834">
                <a:extLst>
                  <a:ext uri="{FF2B5EF4-FFF2-40B4-BE49-F238E27FC236}">
                    <a16:creationId xmlns:a16="http://schemas.microsoft.com/office/drawing/2014/main" id="{57C6C056-C3C8-4701-BE5C-DA9A844D8AFF}"/>
                  </a:ext>
                </a:extLst>
              </p:cNvPr>
              <p:cNvSpPr/>
              <p:nvPr/>
            </p:nvSpPr>
            <p:spPr>
              <a:xfrm>
                <a:off x="5364755" y="4087017"/>
                <a:ext cx="106806" cy="156711"/>
              </a:xfrm>
              <a:custGeom>
                <a:avLst/>
                <a:gdLst>
                  <a:gd name="connsiteX0" fmla="*/ 111135 w 161075"/>
                  <a:gd name="connsiteY0" fmla="*/ 110783 h 236337"/>
                  <a:gd name="connsiteX1" fmla="*/ 111135 w 161075"/>
                  <a:gd name="connsiteY1" fmla="*/ 110080 h 236337"/>
                  <a:gd name="connsiteX2" fmla="*/ 152986 w 161075"/>
                  <a:gd name="connsiteY2" fmla="*/ 56974 h 236337"/>
                  <a:gd name="connsiteX3" fmla="*/ 77372 w 161075"/>
                  <a:gd name="connsiteY3" fmla="*/ 0 h 236337"/>
                  <a:gd name="connsiteX4" fmla="*/ 7034 w 161075"/>
                  <a:gd name="connsiteY4" fmla="*/ 17233 h 236337"/>
                  <a:gd name="connsiteX5" fmla="*/ 17936 w 161075"/>
                  <a:gd name="connsiteY5" fmla="*/ 55919 h 236337"/>
                  <a:gd name="connsiteX6" fmla="*/ 65766 w 161075"/>
                  <a:gd name="connsiteY6" fmla="*/ 42203 h 236337"/>
                  <a:gd name="connsiteX7" fmla="*/ 99529 w 161075"/>
                  <a:gd name="connsiteY7" fmla="*/ 66118 h 236337"/>
                  <a:gd name="connsiteX8" fmla="*/ 58732 w 161075"/>
                  <a:gd name="connsiteY8" fmla="*/ 92495 h 236337"/>
                  <a:gd name="connsiteX9" fmla="*/ 37983 w 161075"/>
                  <a:gd name="connsiteY9" fmla="*/ 92495 h 236337"/>
                  <a:gd name="connsiteX10" fmla="*/ 37983 w 161075"/>
                  <a:gd name="connsiteY10" fmla="*/ 130829 h 236337"/>
                  <a:gd name="connsiteX11" fmla="*/ 59788 w 161075"/>
                  <a:gd name="connsiteY11" fmla="*/ 130829 h 236337"/>
                  <a:gd name="connsiteX12" fmla="*/ 105859 w 161075"/>
                  <a:gd name="connsiteY12" fmla="*/ 163537 h 236337"/>
                  <a:gd name="connsiteX13" fmla="*/ 64008 w 161075"/>
                  <a:gd name="connsiteY13" fmla="*/ 194134 h 236337"/>
                  <a:gd name="connsiteX14" fmla="*/ 10902 w 161075"/>
                  <a:gd name="connsiteY14" fmla="*/ 180066 h 236337"/>
                  <a:gd name="connsiteX15" fmla="*/ 0 w 161075"/>
                  <a:gd name="connsiteY15" fmla="*/ 220159 h 236337"/>
                  <a:gd name="connsiteX16" fmla="*/ 67877 w 161075"/>
                  <a:gd name="connsiteY16" fmla="*/ 236337 h 236337"/>
                  <a:gd name="connsiteX17" fmla="*/ 161075 w 161075"/>
                  <a:gd name="connsiteY17" fmla="*/ 166702 h 236337"/>
                  <a:gd name="connsiteX18" fmla="*/ 111135 w 161075"/>
                  <a:gd name="connsiteY18" fmla="*/ 110783 h 23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075" h="236337">
                    <a:moveTo>
                      <a:pt x="111135" y="110783"/>
                    </a:moveTo>
                    <a:lnTo>
                      <a:pt x="111135" y="110080"/>
                    </a:lnTo>
                    <a:cubicBezTo>
                      <a:pt x="139270" y="100232"/>
                      <a:pt x="152986" y="81241"/>
                      <a:pt x="152986" y="56974"/>
                    </a:cubicBezTo>
                    <a:cubicBezTo>
                      <a:pt x="152986" y="25674"/>
                      <a:pt x="125906" y="0"/>
                      <a:pt x="77372" y="0"/>
                    </a:cubicBezTo>
                    <a:cubicBezTo>
                      <a:pt x="47830" y="0"/>
                      <a:pt x="20398" y="8441"/>
                      <a:pt x="7034" y="17233"/>
                    </a:cubicBezTo>
                    <a:lnTo>
                      <a:pt x="17936" y="55919"/>
                    </a:lnTo>
                    <a:cubicBezTo>
                      <a:pt x="27432" y="50292"/>
                      <a:pt x="47127" y="42203"/>
                      <a:pt x="65766" y="42203"/>
                    </a:cubicBezTo>
                    <a:cubicBezTo>
                      <a:pt x="88275" y="42203"/>
                      <a:pt x="99529" y="52402"/>
                      <a:pt x="99529" y="66118"/>
                    </a:cubicBezTo>
                    <a:cubicBezTo>
                      <a:pt x="99529" y="85461"/>
                      <a:pt x="76669" y="92143"/>
                      <a:pt x="58732" y="92495"/>
                    </a:cubicBezTo>
                    <a:lnTo>
                      <a:pt x="37983" y="92495"/>
                    </a:lnTo>
                    <a:lnTo>
                      <a:pt x="37983" y="130829"/>
                    </a:lnTo>
                    <a:lnTo>
                      <a:pt x="59788" y="130829"/>
                    </a:lnTo>
                    <a:cubicBezTo>
                      <a:pt x="83351" y="130829"/>
                      <a:pt x="105859" y="141029"/>
                      <a:pt x="105859" y="163537"/>
                    </a:cubicBezTo>
                    <a:cubicBezTo>
                      <a:pt x="105859" y="180770"/>
                      <a:pt x="91792" y="194134"/>
                      <a:pt x="64008" y="194134"/>
                    </a:cubicBezTo>
                    <a:cubicBezTo>
                      <a:pt x="42203" y="194134"/>
                      <a:pt x="20398" y="184990"/>
                      <a:pt x="10902" y="180066"/>
                    </a:cubicBezTo>
                    <a:lnTo>
                      <a:pt x="0" y="220159"/>
                    </a:lnTo>
                    <a:cubicBezTo>
                      <a:pt x="13364" y="228600"/>
                      <a:pt x="38335" y="236337"/>
                      <a:pt x="67877" y="236337"/>
                    </a:cubicBezTo>
                    <a:cubicBezTo>
                      <a:pt x="125906" y="236337"/>
                      <a:pt x="161075" y="206795"/>
                      <a:pt x="161075" y="166702"/>
                    </a:cubicBezTo>
                    <a:cubicBezTo>
                      <a:pt x="160372" y="136457"/>
                      <a:pt x="138215" y="115707"/>
                      <a:pt x="111135" y="110783"/>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36" name="Freeform: Shape 835">
                <a:extLst>
                  <a:ext uri="{FF2B5EF4-FFF2-40B4-BE49-F238E27FC236}">
                    <a16:creationId xmlns:a16="http://schemas.microsoft.com/office/drawing/2014/main" id="{B0FE95C8-8CEE-68D8-3393-F9E75C8FE172}"/>
                  </a:ext>
                </a:extLst>
              </p:cNvPr>
              <p:cNvSpPr/>
              <p:nvPr/>
            </p:nvSpPr>
            <p:spPr>
              <a:xfrm>
                <a:off x="5492083" y="4087250"/>
                <a:ext cx="113804" cy="156244"/>
              </a:xfrm>
              <a:custGeom>
                <a:avLst/>
                <a:gdLst>
                  <a:gd name="connsiteX0" fmla="*/ 86868 w 171629"/>
                  <a:gd name="connsiteY0" fmla="*/ 0 h 235633"/>
                  <a:gd name="connsiteX1" fmla="*/ 0 w 171629"/>
                  <a:gd name="connsiteY1" fmla="*/ 118169 h 235633"/>
                  <a:gd name="connsiteX2" fmla="*/ 85110 w 171629"/>
                  <a:gd name="connsiteY2" fmla="*/ 235634 h 235633"/>
                  <a:gd name="connsiteX3" fmla="*/ 171626 w 171629"/>
                  <a:gd name="connsiteY3" fmla="*/ 116762 h 235633"/>
                  <a:gd name="connsiteX4" fmla="*/ 86868 w 171629"/>
                  <a:gd name="connsiteY4" fmla="*/ 0 h 235633"/>
                  <a:gd name="connsiteX5" fmla="*/ 86516 w 171629"/>
                  <a:gd name="connsiteY5" fmla="*/ 195189 h 235633"/>
                  <a:gd name="connsiteX6" fmla="*/ 53457 w 171629"/>
                  <a:gd name="connsiteY6" fmla="*/ 118169 h 235633"/>
                  <a:gd name="connsiteX7" fmla="*/ 86165 w 171629"/>
                  <a:gd name="connsiteY7" fmla="*/ 40445 h 235633"/>
                  <a:gd name="connsiteX8" fmla="*/ 118521 w 171629"/>
                  <a:gd name="connsiteY8" fmla="*/ 117465 h 235633"/>
                  <a:gd name="connsiteX9" fmla="*/ 86516 w 171629"/>
                  <a:gd name="connsiteY9" fmla="*/ 195189 h 23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29" h="235633">
                    <a:moveTo>
                      <a:pt x="86868" y="0"/>
                    </a:moveTo>
                    <a:cubicBezTo>
                      <a:pt x="27784" y="0"/>
                      <a:pt x="0" y="52402"/>
                      <a:pt x="0" y="118169"/>
                    </a:cubicBezTo>
                    <a:cubicBezTo>
                      <a:pt x="352" y="182880"/>
                      <a:pt x="26377" y="235634"/>
                      <a:pt x="85110" y="235634"/>
                    </a:cubicBezTo>
                    <a:cubicBezTo>
                      <a:pt x="143491" y="235634"/>
                      <a:pt x="171626" y="187101"/>
                      <a:pt x="171626" y="116762"/>
                    </a:cubicBezTo>
                    <a:cubicBezTo>
                      <a:pt x="171978" y="54161"/>
                      <a:pt x="148062" y="0"/>
                      <a:pt x="86868" y="0"/>
                    </a:cubicBezTo>
                    <a:close/>
                    <a:moveTo>
                      <a:pt x="86516" y="195189"/>
                    </a:moveTo>
                    <a:cubicBezTo>
                      <a:pt x="65767" y="195189"/>
                      <a:pt x="53105" y="170219"/>
                      <a:pt x="53457" y="118169"/>
                    </a:cubicBezTo>
                    <a:cubicBezTo>
                      <a:pt x="53105" y="65063"/>
                      <a:pt x="66470" y="40445"/>
                      <a:pt x="86165" y="40445"/>
                    </a:cubicBezTo>
                    <a:cubicBezTo>
                      <a:pt x="107618" y="40445"/>
                      <a:pt x="118521" y="67173"/>
                      <a:pt x="118521" y="117465"/>
                    </a:cubicBezTo>
                    <a:cubicBezTo>
                      <a:pt x="118521" y="169164"/>
                      <a:pt x="107266" y="195189"/>
                      <a:pt x="86516" y="195189"/>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37" name="Freeform: Shape 836">
                <a:extLst>
                  <a:ext uri="{FF2B5EF4-FFF2-40B4-BE49-F238E27FC236}">
                    <a16:creationId xmlns:a16="http://schemas.microsoft.com/office/drawing/2014/main" id="{B6D59804-5EB2-7BD1-9DC3-F897EEB19C51}"/>
                  </a:ext>
                </a:extLst>
              </p:cNvPr>
              <p:cNvSpPr/>
              <p:nvPr/>
            </p:nvSpPr>
            <p:spPr>
              <a:xfrm>
                <a:off x="3096604" y="1828460"/>
                <a:ext cx="2017459" cy="974316"/>
              </a:xfrm>
              <a:custGeom>
                <a:avLst/>
                <a:gdLst>
                  <a:gd name="connsiteX0" fmla="*/ 2242791 w 3042539"/>
                  <a:gd name="connsiteY0" fmla="*/ 661885 h 1469370"/>
                  <a:gd name="connsiteX1" fmla="*/ 1462386 w 3042539"/>
                  <a:gd name="connsiteY1" fmla="*/ 0 h 1469370"/>
                  <a:gd name="connsiteX2" fmla="*/ 814217 w 3042539"/>
                  <a:gd name="connsiteY2" fmla="*/ 625309 h 1469370"/>
                  <a:gd name="connsiteX3" fmla="*/ 472372 w 3042539"/>
                  <a:gd name="connsiteY3" fmla="*/ 508547 h 1469370"/>
                  <a:gd name="connsiteX4" fmla="*/ 391483 w 3042539"/>
                  <a:gd name="connsiteY4" fmla="*/ 850392 h 1469370"/>
                  <a:gd name="connsiteX5" fmla="*/ 85862 w 3042539"/>
                  <a:gd name="connsiteY5" fmla="*/ 982277 h 1469370"/>
                  <a:gd name="connsiteX6" fmla="*/ 401 w 3042539"/>
                  <a:gd name="connsiteY6" fmla="*/ 1469370 h 1469370"/>
                  <a:gd name="connsiteX7" fmla="*/ 3042540 w 3042539"/>
                  <a:gd name="connsiteY7" fmla="*/ 1469370 h 1469370"/>
                  <a:gd name="connsiteX8" fmla="*/ 2242791 w 3042539"/>
                  <a:gd name="connsiteY8" fmla="*/ 661885 h 146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2539" h="1469370">
                    <a:moveTo>
                      <a:pt x="2242791" y="661885"/>
                    </a:moveTo>
                    <a:cubicBezTo>
                      <a:pt x="2136580" y="193431"/>
                      <a:pt x="1915717" y="0"/>
                      <a:pt x="1462386" y="0"/>
                    </a:cubicBezTo>
                    <a:cubicBezTo>
                      <a:pt x="926055" y="0"/>
                      <a:pt x="814217" y="625309"/>
                      <a:pt x="814217" y="625309"/>
                    </a:cubicBezTo>
                    <a:cubicBezTo>
                      <a:pt x="814217" y="625309"/>
                      <a:pt x="646108" y="405501"/>
                      <a:pt x="472372" y="508547"/>
                    </a:cubicBezTo>
                    <a:cubicBezTo>
                      <a:pt x="298636" y="611593"/>
                      <a:pt x="391483" y="850392"/>
                      <a:pt x="391483" y="850392"/>
                    </a:cubicBezTo>
                    <a:cubicBezTo>
                      <a:pt x="391483" y="850392"/>
                      <a:pt x="225836" y="802210"/>
                      <a:pt x="85862" y="982277"/>
                    </a:cubicBezTo>
                    <a:cubicBezTo>
                      <a:pt x="-10853" y="1106776"/>
                      <a:pt x="401" y="1469370"/>
                      <a:pt x="401" y="1469370"/>
                    </a:cubicBezTo>
                    <a:lnTo>
                      <a:pt x="3042540" y="1469370"/>
                    </a:lnTo>
                    <a:cubicBezTo>
                      <a:pt x="3042540" y="459662"/>
                      <a:pt x="2369752" y="558839"/>
                      <a:pt x="2242791" y="661885"/>
                    </a:cubicBezTo>
                    <a:close/>
                  </a:path>
                </a:pathLst>
              </a:custGeom>
              <a:solidFill>
                <a:schemeClr val="bg2">
                  <a:lumMod val="60000"/>
                  <a:lumOff val="40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38" name="Freeform: Shape 837">
                <a:extLst>
                  <a:ext uri="{FF2B5EF4-FFF2-40B4-BE49-F238E27FC236}">
                    <a16:creationId xmlns:a16="http://schemas.microsoft.com/office/drawing/2014/main" id="{E7A84F40-25AA-41D8-FE1A-AB79A2F86F8F}"/>
                  </a:ext>
                </a:extLst>
              </p:cNvPr>
              <p:cNvSpPr/>
              <p:nvPr/>
            </p:nvSpPr>
            <p:spPr>
              <a:xfrm>
                <a:off x="6945628" y="4652064"/>
                <a:ext cx="1443750" cy="786821"/>
              </a:xfrm>
              <a:custGeom>
                <a:avLst/>
                <a:gdLst>
                  <a:gd name="connsiteX0" fmla="*/ 2135124 w 2177326"/>
                  <a:gd name="connsiteY0" fmla="*/ 0 h 1186609"/>
                  <a:gd name="connsiteX1" fmla="*/ 42203 w 2177326"/>
                  <a:gd name="connsiteY1" fmla="*/ 0 h 1186609"/>
                  <a:gd name="connsiteX2" fmla="*/ 0 w 2177326"/>
                  <a:gd name="connsiteY2" fmla="*/ 42203 h 1186609"/>
                  <a:gd name="connsiteX3" fmla="*/ 0 w 2177326"/>
                  <a:gd name="connsiteY3" fmla="*/ 1144406 h 1186609"/>
                  <a:gd name="connsiteX4" fmla="*/ 42203 w 2177326"/>
                  <a:gd name="connsiteY4" fmla="*/ 1186610 h 1186609"/>
                  <a:gd name="connsiteX5" fmla="*/ 2135124 w 2177326"/>
                  <a:gd name="connsiteY5" fmla="*/ 1186610 h 1186609"/>
                  <a:gd name="connsiteX6" fmla="*/ 2177327 w 2177326"/>
                  <a:gd name="connsiteY6" fmla="*/ 1144406 h 1186609"/>
                  <a:gd name="connsiteX7" fmla="*/ 2177327 w 2177326"/>
                  <a:gd name="connsiteY7" fmla="*/ 42203 h 1186609"/>
                  <a:gd name="connsiteX8" fmla="*/ 2135124 w 2177326"/>
                  <a:gd name="connsiteY8" fmla="*/ 0 h 118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326" h="1186609">
                    <a:moveTo>
                      <a:pt x="2135124" y="0"/>
                    </a:moveTo>
                    <a:lnTo>
                      <a:pt x="42203" y="0"/>
                    </a:lnTo>
                    <a:cubicBezTo>
                      <a:pt x="18991" y="0"/>
                      <a:pt x="0" y="18991"/>
                      <a:pt x="0" y="42203"/>
                    </a:cubicBezTo>
                    <a:lnTo>
                      <a:pt x="0" y="1144406"/>
                    </a:lnTo>
                    <a:cubicBezTo>
                      <a:pt x="0" y="1167619"/>
                      <a:pt x="18991" y="1186610"/>
                      <a:pt x="42203" y="1186610"/>
                    </a:cubicBezTo>
                    <a:lnTo>
                      <a:pt x="2135124" y="1186610"/>
                    </a:lnTo>
                    <a:cubicBezTo>
                      <a:pt x="2158336" y="1186610"/>
                      <a:pt x="2177327" y="1167619"/>
                      <a:pt x="2177327" y="1144406"/>
                    </a:cubicBezTo>
                    <a:lnTo>
                      <a:pt x="2177327" y="42203"/>
                    </a:lnTo>
                    <a:cubicBezTo>
                      <a:pt x="2177327" y="18991"/>
                      <a:pt x="2158336" y="0"/>
                      <a:pt x="2135124" y="0"/>
                    </a:cubicBezTo>
                    <a:close/>
                  </a:path>
                </a:pathLst>
              </a:custGeom>
              <a:solidFill>
                <a:schemeClr val="bg1">
                  <a:lumMod val="8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39" name="Freeform: Shape 838">
                <a:extLst>
                  <a:ext uri="{FF2B5EF4-FFF2-40B4-BE49-F238E27FC236}">
                    <a16:creationId xmlns:a16="http://schemas.microsoft.com/office/drawing/2014/main" id="{A5C70FA4-486D-84EB-CB1C-87AD7078D17A}"/>
                  </a:ext>
                </a:extLst>
              </p:cNvPr>
              <p:cNvSpPr/>
              <p:nvPr/>
            </p:nvSpPr>
            <p:spPr>
              <a:xfrm>
                <a:off x="7200984" y="5438886"/>
                <a:ext cx="953094" cy="265150"/>
              </a:xfrm>
              <a:custGeom>
                <a:avLst/>
                <a:gdLst>
                  <a:gd name="connsiteX0" fmla="*/ 0 w 1437366"/>
                  <a:gd name="connsiteY0" fmla="*/ 0 h 399874"/>
                  <a:gd name="connsiteX1" fmla="*/ 1437366 w 1437366"/>
                  <a:gd name="connsiteY1" fmla="*/ 0 h 399874"/>
                  <a:gd name="connsiteX2" fmla="*/ 1437366 w 1437366"/>
                  <a:gd name="connsiteY2" fmla="*/ 399874 h 399874"/>
                  <a:gd name="connsiteX3" fmla="*/ 0 w 1437366"/>
                  <a:gd name="connsiteY3" fmla="*/ 399874 h 399874"/>
                </a:gdLst>
                <a:ahLst/>
                <a:cxnLst>
                  <a:cxn ang="0">
                    <a:pos x="connsiteX0" y="connsiteY0"/>
                  </a:cxn>
                  <a:cxn ang="0">
                    <a:pos x="connsiteX1" y="connsiteY1"/>
                  </a:cxn>
                  <a:cxn ang="0">
                    <a:pos x="connsiteX2" y="connsiteY2"/>
                  </a:cxn>
                  <a:cxn ang="0">
                    <a:pos x="connsiteX3" y="connsiteY3"/>
                  </a:cxn>
                </a:cxnLst>
                <a:rect l="l" t="t" r="r" b="b"/>
                <a:pathLst>
                  <a:path w="1437366" h="399874">
                    <a:moveTo>
                      <a:pt x="0" y="0"/>
                    </a:moveTo>
                    <a:lnTo>
                      <a:pt x="1437366" y="0"/>
                    </a:lnTo>
                    <a:lnTo>
                      <a:pt x="1437366" y="399874"/>
                    </a:lnTo>
                    <a:lnTo>
                      <a:pt x="0" y="399874"/>
                    </a:lnTo>
                    <a:close/>
                  </a:path>
                </a:pathLst>
              </a:custGeom>
              <a:solidFill>
                <a:schemeClr val="bg1">
                  <a:lumMod val="6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40" name="Freeform: Shape 839">
                <a:extLst>
                  <a:ext uri="{FF2B5EF4-FFF2-40B4-BE49-F238E27FC236}">
                    <a16:creationId xmlns:a16="http://schemas.microsoft.com/office/drawing/2014/main" id="{5F75DD6D-50A0-65A7-6C71-7EADE7E2B36E}"/>
                  </a:ext>
                </a:extLst>
              </p:cNvPr>
              <p:cNvSpPr/>
              <p:nvPr/>
            </p:nvSpPr>
            <p:spPr>
              <a:xfrm>
                <a:off x="4395802" y="3108270"/>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41" name="Freeform: Shape 840">
                <a:extLst>
                  <a:ext uri="{FF2B5EF4-FFF2-40B4-BE49-F238E27FC236}">
                    <a16:creationId xmlns:a16="http://schemas.microsoft.com/office/drawing/2014/main" id="{99CDF2A5-E73B-12C8-1617-A9C569B4A3F9}"/>
                  </a:ext>
                </a:extLst>
              </p:cNvPr>
              <p:cNvSpPr/>
              <p:nvPr/>
            </p:nvSpPr>
            <p:spPr>
              <a:xfrm>
                <a:off x="4129953" y="3108270"/>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42" name="Freeform: Shape 841">
                <a:extLst>
                  <a:ext uri="{FF2B5EF4-FFF2-40B4-BE49-F238E27FC236}">
                    <a16:creationId xmlns:a16="http://schemas.microsoft.com/office/drawing/2014/main" id="{BFFE61A2-2FAF-5E7C-7B4A-DF45A50EE59D}"/>
                  </a:ext>
                </a:extLst>
              </p:cNvPr>
              <p:cNvSpPr/>
              <p:nvPr/>
            </p:nvSpPr>
            <p:spPr>
              <a:xfrm>
                <a:off x="4307186" y="3108270"/>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43" name="Freeform: Shape 842">
                <a:extLst>
                  <a:ext uri="{FF2B5EF4-FFF2-40B4-BE49-F238E27FC236}">
                    <a16:creationId xmlns:a16="http://schemas.microsoft.com/office/drawing/2014/main" id="{4BA83A96-AE26-8E6A-0AAB-367BEDA383D2}"/>
                  </a:ext>
                </a:extLst>
              </p:cNvPr>
              <p:cNvSpPr/>
              <p:nvPr/>
            </p:nvSpPr>
            <p:spPr>
              <a:xfrm>
                <a:off x="4218569" y="3108270"/>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44" name="Freeform: Shape 843">
                <a:extLst>
                  <a:ext uri="{FF2B5EF4-FFF2-40B4-BE49-F238E27FC236}">
                    <a16:creationId xmlns:a16="http://schemas.microsoft.com/office/drawing/2014/main" id="{7F2D694E-A9DF-998D-4107-4BA3E316167D}"/>
                  </a:ext>
                </a:extLst>
              </p:cNvPr>
              <p:cNvSpPr/>
              <p:nvPr/>
            </p:nvSpPr>
            <p:spPr>
              <a:xfrm>
                <a:off x="4092640" y="2968349"/>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45" name="Freeform: Shape 844">
                <a:extLst>
                  <a:ext uri="{FF2B5EF4-FFF2-40B4-BE49-F238E27FC236}">
                    <a16:creationId xmlns:a16="http://schemas.microsoft.com/office/drawing/2014/main" id="{F68DBC3E-B200-59DC-2CB5-6909BA20BD42}"/>
                  </a:ext>
                </a:extLst>
              </p:cNvPr>
              <p:cNvSpPr/>
              <p:nvPr/>
            </p:nvSpPr>
            <p:spPr>
              <a:xfrm>
                <a:off x="4092640" y="2791116"/>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46" name="Freeform: Shape 845">
                <a:extLst>
                  <a:ext uri="{FF2B5EF4-FFF2-40B4-BE49-F238E27FC236}">
                    <a16:creationId xmlns:a16="http://schemas.microsoft.com/office/drawing/2014/main" id="{170598A1-90DE-7D86-D746-AA7E3B65FCE3}"/>
                  </a:ext>
                </a:extLst>
              </p:cNvPr>
              <p:cNvSpPr/>
              <p:nvPr/>
            </p:nvSpPr>
            <p:spPr>
              <a:xfrm>
                <a:off x="4092640" y="2879733"/>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47" name="Freeform: Shape 846">
                <a:extLst>
                  <a:ext uri="{FF2B5EF4-FFF2-40B4-BE49-F238E27FC236}">
                    <a16:creationId xmlns:a16="http://schemas.microsoft.com/office/drawing/2014/main" id="{C4AEAD9C-461B-3350-7E72-2EB47BCBF10C}"/>
                  </a:ext>
                </a:extLst>
              </p:cNvPr>
              <p:cNvSpPr/>
              <p:nvPr/>
            </p:nvSpPr>
            <p:spPr>
              <a:xfrm>
                <a:off x="4092640" y="3056966"/>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48" name="Freeform: Shape 847">
                <a:extLst>
                  <a:ext uri="{FF2B5EF4-FFF2-40B4-BE49-F238E27FC236}">
                    <a16:creationId xmlns:a16="http://schemas.microsoft.com/office/drawing/2014/main" id="{B6557C2D-B82E-4F97-B0EB-3650A356A7C6}"/>
                  </a:ext>
                </a:extLst>
              </p:cNvPr>
              <p:cNvSpPr/>
              <p:nvPr/>
            </p:nvSpPr>
            <p:spPr>
              <a:xfrm>
                <a:off x="4484420" y="3108270"/>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49" name="Freeform: Shape 848">
                <a:extLst>
                  <a:ext uri="{FF2B5EF4-FFF2-40B4-BE49-F238E27FC236}">
                    <a16:creationId xmlns:a16="http://schemas.microsoft.com/office/drawing/2014/main" id="{5DE15CE6-4568-DE82-8E77-DDC76935EFDE}"/>
                  </a:ext>
                </a:extLst>
              </p:cNvPr>
              <p:cNvSpPr/>
              <p:nvPr/>
            </p:nvSpPr>
            <p:spPr>
              <a:xfrm>
                <a:off x="7230600" y="4851451"/>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50" name="Freeform: Shape 849">
                <a:extLst>
                  <a:ext uri="{FF2B5EF4-FFF2-40B4-BE49-F238E27FC236}">
                    <a16:creationId xmlns:a16="http://schemas.microsoft.com/office/drawing/2014/main" id="{340091B3-AC47-DCE4-2DD7-F28CB0925EB9}"/>
                  </a:ext>
                </a:extLst>
              </p:cNvPr>
              <p:cNvSpPr/>
              <p:nvPr/>
            </p:nvSpPr>
            <p:spPr>
              <a:xfrm>
                <a:off x="7230600" y="4938435"/>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51" name="Freeform: Shape 850">
                <a:extLst>
                  <a:ext uri="{FF2B5EF4-FFF2-40B4-BE49-F238E27FC236}">
                    <a16:creationId xmlns:a16="http://schemas.microsoft.com/office/drawing/2014/main" id="{DCD512C7-AEBF-E673-C4DC-39607F537266}"/>
                  </a:ext>
                </a:extLst>
              </p:cNvPr>
              <p:cNvSpPr/>
              <p:nvPr/>
            </p:nvSpPr>
            <p:spPr>
              <a:xfrm>
                <a:off x="7230600" y="5109139"/>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52" name="Freeform: Shape 851">
                <a:extLst>
                  <a:ext uri="{FF2B5EF4-FFF2-40B4-BE49-F238E27FC236}">
                    <a16:creationId xmlns:a16="http://schemas.microsoft.com/office/drawing/2014/main" id="{154A8669-034E-2FA9-9A61-D6C265F6C48D}"/>
                  </a:ext>
                </a:extLst>
              </p:cNvPr>
              <p:cNvSpPr/>
              <p:nvPr/>
            </p:nvSpPr>
            <p:spPr>
              <a:xfrm>
                <a:off x="7230600" y="5196123"/>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53" name="Freeform: Shape 852">
                <a:extLst>
                  <a:ext uri="{FF2B5EF4-FFF2-40B4-BE49-F238E27FC236}">
                    <a16:creationId xmlns:a16="http://schemas.microsoft.com/office/drawing/2014/main" id="{EDBCDEA5-95BB-6FDB-5CD5-807FF1ADB771}"/>
                  </a:ext>
                </a:extLst>
              </p:cNvPr>
              <p:cNvSpPr/>
              <p:nvPr/>
            </p:nvSpPr>
            <p:spPr>
              <a:xfrm>
                <a:off x="7891494" y="4851451"/>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54" name="Freeform: Shape 853">
                <a:extLst>
                  <a:ext uri="{FF2B5EF4-FFF2-40B4-BE49-F238E27FC236}">
                    <a16:creationId xmlns:a16="http://schemas.microsoft.com/office/drawing/2014/main" id="{B21358D4-DA8C-62F7-05E6-59C04B217435}"/>
                  </a:ext>
                </a:extLst>
              </p:cNvPr>
              <p:cNvSpPr/>
              <p:nvPr/>
            </p:nvSpPr>
            <p:spPr>
              <a:xfrm>
                <a:off x="7891494" y="4938435"/>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55" name="Freeform: Shape 854">
                <a:extLst>
                  <a:ext uri="{FF2B5EF4-FFF2-40B4-BE49-F238E27FC236}">
                    <a16:creationId xmlns:a16="http://schemas.microsoft.com/office/drawing/2014/main" id="{FBA4A305-1550-31D1-8AA4-25A4B8B21790}"/>
                  </a:ext>
                </a:extLst>
              </p:cNvPr>
              <p:cNvSpPr/>
              <p:nvPr/>
            </p:nvSpPr>
            <p:spPr>
              <a:xfrm>
                <a:off x="7891494" y="5109139"/>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56" name="Freeform: Shape 855">
                <a:extLst>
                  <a:ext uri="{FF2B5EF4-FFF2-40B4-BE49-F238E27FC236}">
                    <a16:creationId xmlns:a16="http://schemas.microsoft.com/office/drawing/2014/main" id="{A9615103-E1CE-F754-E43C-8F7C1DBEDFE0}"/>
                  </a:ext>
                </a:extLst>
              </p:cNvPr>
              <p:cNvSpPr/>
              <p:nvPr/>
            </p:nvSpPr>
            <p:spPr>
              <a:xfrm>
                <a:off x="7891494" y="5196123"/>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57" name="Freeform: Shape 856">
                <a:extLst>
                  <a:ext uri="{FF2B5EF4-FFF2-40B4-BE49-F238E27FC236}">
                    <a16:creationId xmlns:a16="http://schemas.microsoft.com/office/drawing/2014/main" id="{FE75FD10-420D-5A98-AE47-725C0EC874D0}"/>
                  </a:ext>
                </a:extLst>
              </p:cNvPr>
              <p:cNvSpPr/>
              <p:nvPr/>
            </p:nvSpPr>
            <p:spPr>
              <a:xfrm rot="20249974">
                <a:off x="7036934" y="4847024"/>
                <a:ext cx="114271" cy="114271"/>
              </a:xfrm>
              <a:custGeom>
                <a:avLst/>
                <a:gdLst>
                  <a:gd name="connsiteX0" fmla="*/ 172334 w 172333"/>
                  <a:gd name="connsiteY0" fmla="*/ 86167 h 172333"/>
                  <a:gd name="connsiteX1" fmla="*/ 86167 w 172333"/>
                  <a:gd name="connsiteY1" fmla="*/ 172334 h 172333"/>
                  <a:gd name="connsiteX2" fmla="*/ 0 w 172333"/>
                  <a:gd name="connsiteY2" fmla="*/ 86167 h 172333"/>
                  <a:gd name="connsiteX3" fmla="*/ 86167 w 172333"/>
                  <a:gd name="connsiteY3" fmla="*/ 0 h 172333"/>
                  <a:gd name="connsiteX4" fmla="*/ 172334 w 172333"/>
                  <a:gd name="connsiteY4" fmla="*/ 86167 h 17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33" h="172333">
                    <a:moveTo>
                      <a:pt x="172334" y="86167"/>
                    </a:moveTo>
                    <a:cubicBezTo>
                      <a:pt x="172334" y="133756"/>
                      <a:pt x="133756" y="172334"/>
                      <a:pt x="86167" y="172334"/>
                    </a:cubicBezTo>
                    <a:cubicBezTo>
                      <a:pt x="38578" y="172334"/>
                      <a:pt x="0" y="133756"/>
                      <a:pt x="0" y="86167"/>
                    </a:cubicBezTo>
                    <a:cubicBezTo>
                      <a:pt x="0" y="38578"/>
                      <a:pt x="38578" y="0"/>
                      <a:pt x="86167" y="0"/>
                    </a:cubicBezTo>
                    <a:cubicBezTo>
                      <a:pt x="133756" y="0"/>
                      <a:pt x="172334" y="38578"/>
                      <a:pt x="172334" y="86167"/>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58" name="Freeform: Shape 857">
                <a:extLst>
                  <a:ext uri="{FF2B5EF4-FFF2-40B4-BE49-F238E27FC236}">
                    <a16:creationId xmlns:a16="http://schemas.microsoft.com/office/drawing/2014/main" id="{8ECF4D2F-951E-E005-0713-178DB57F1C41}"/>
                  </a:ext>
                </a:extLst>
              </p:cNvPr>
              <p:cNvSpPr/>
              <p:nvPr/>
            </p:nvSpPr>
            <p:spPr>
              <a:xfrm rot="18347008">
                <a:off x="7036682" y="5107444"/>
                <a:ext cx="114264" cy="114264"/>
              </a:xfrm>
              <a:custGeom>
                <a:avLst/>
                <a:gdLst>
                  <a:gd name="connsiteX0" fmla="*/ 172322 w 172322"/>
                  <a:gd name="connsiteY0" fmla="*/ 86161 h 172322"/>
                  <a:gd name="connsiteX1" fmla="*/ 86161 w 172322"/>
                  <a:gd name="connsiteY1" fmla="*/ 172322 h 172322"/>
                  <a:gd name="connsiteX2" fmla="*/ 0 w 172322"/>
                  <a:gd name="connsiteY2" fmla="*/ 86161 h 172322"/>
                  <a:gd name="connsiteX3" fmla="*/ 86161 w 172322"/>
                  <a:gd name="connsiteY3" fmla="*/ 0 h 172322"/>
                  <a:gd name="connsiteX4" fmla="*/ 172322 w 172322"/>
                  <a:gd name="connsiteY4" fmla="*/ 86161 h 17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22" h="172322">
                    <a:moveTo>
                      <a:pt x="172322" y="86161"/>
                    </a:moveTo>
                    <a:cubicBezTo>
                      <a:pt x="172322" y="133747"/>
                      <a:pt x="133747" y="172322"/>
                      <a:pt x="86161" y="172322"/>
                    </a:cubicBezTo>
                    <a:cubicBezTo>
                      <a:pt x="38576" y="172322"/>
                      <a:pt x="0" y="133747"/>
                      <a:pt x="0" y="86161"/>
                    </a:cubicBezTo>
                    <a:cubicBezTo>
                      <a:pt x="0" y="38576"/>
                      <a:pt x="38576" y="0"/>
                      <a:pt x="86161" y="0"/>
                    </a:cubicBezTo>
                    <a:cubicBezTo>
                      <a:pt x="133747" y="0"/>
                      <a:pt x="172322" y="38576"/>
                      <a:pt x="172322" y="86161"/>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59" name="Freeform: Shape 858">
                <a:extLst>
                  <a:ext uri="{FF2B5EF4-FFF2-40B4-BE49-F238E27FC236}">
                    <a16:creationId xmlns:a16="http://schemas.microsoft.com/office/drawing/2014/main" id="{41BF7D15-0DDD-35E3-9D9C-B95925C63090}"/>
                  </a:ext>
                </a:extLst>
              </p:cNvPr>
              <p:cNvSpPr/>
              <p:nvPr/>
            </p:nvSpPr>
            <p:spPr>
              <a:xfrm rot="18900000">
                <a:off x="7701577" y="4847123"/>
                <a:ext cx="114267" cy="114267"/>
              </a:xfrm>
              <a:custGeom>
                <a:avLst/>
                <a:gdLst>
                  <a:gd name="connsiteX0" fmla="*/ 172328 w 172327"/>
                  <a:gd name="connsiteY0" fmla="*/ 86164 h 172327"/>
                  <a:gd name="connsiteX1" fmla="*/ 86164 w 172327"/>
                  <a:gd name="connsiteY1" fmla="*/ 172328 h 172327"/>
                  <a:gd name="connsiteX2" fmla="*/ 0 w 172327"/>
                  <a:gd name="connsiteY2" fmla="*/ 86164 h 172327"/>
                  <a:gd name="connsiteX3" fmla="*/ 86164 w 172327"/>
                  <a:gd name="connsiteY3" fmla="*/ 0 h 172327"/>
                  <a:gd name="connsiteX4" fmla="*/ 172328 w 172327"/>
                  <a:gd name="connsiteY4" fmla="*/ 86164 h 17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27" h="172327">
                    <a:moveTo>
                      <a:pt x="172328" y="86164"/>
                    </a:moveTo>
                    <a:cubicBezTo>
                      <a:pt x="172328" y="133751"/>
                      <a:pt x="133751" y="172328"/>
                      <a:pt x="86164" y="172328"/>
                    </a:cubicBezTo>
                    <a:cubicBezTo>
                      <a:pt x="38577" y="172328"/>
                      <a:pt x="0" y="133751"/>
                      <a:pt x="0" y="86164"/>
                    </a:cubicBezTo>
                    <a:cubicBezTo>
                      <a:pt x="0" y="38577"/>
                      <a:pt x="38577" y="0"/>
                      <a:pt x="86164" y="0"/>
                    </a:cubicBezTo>
                    <a:cubicBezTo>
                      <a:pt x="133751" y="0"/>
                      <a:pt x="172328" y="38577"/>
                      <a:pt x="172328" y="86164"/>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60" name="Freeform: Shape 859">
                <a:extLst>
                  <a:ext uri="{FF2B5EF4-FFF2-40B4-BE49-F238E27FC236}">
                    <a16:creationId xmlns:a16="http://schemas.microsoft.com/office/drawing/2014/main" id="{C5C1D344-14CC-05AF-8035-387B57A4DD54}"/>
                  </a:ext>
                </a:extLst>
              </p:cNvPr>
              <p:cNvSpPr/>
              <p:nvPr/>
            </p:nvSpPr>
            <p:spPr>
              <a:xfrm rot="20802852">
                <a:off x="7701580" y="5106865"/>
                <a:ext cx="114264" cy="114264"/>
              </a:xfrm>
              <a:custGeom>
                <a:avLst/>
                <a:gdLst>
                  <a:gd name="connsiteX0" fmla="*/ 172323 w 172322"/>
                  <a:gd name="connsiteY0" fmla="*/ 86161 h 172322"/>
                  <a:gd name="connsiteX1" fmla="*/ 86162 w 172322"/>
                  <a:gd name="connsiteY1" fmla="*/ 172323 h 172322"/>
                  <a:gd name="connsiteX2" fmla="*/ 0 w 172322"/>
                  <a:gd name="connsiteY2" fmla="*/ 86161 h 172322"/>
                  <a:gd name="connsiteX3" fmla="*/ 86162 w 172322"/>
                  <a:gd name="connsiteY3" fmla="*/ 0 h 172322"/>
                  <a:gd name="connsiteX4" fmla="*/ 172323 w 172322"/>
                  <a:gd name="connsiteY4" fmla="*/ 86161 h 17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22" h="172322">
                    <a:moveTo>
                      <a:pt x="172323" y="86161"/>
                    </a:moveTo>
                    <a:cubicBezTo>
                      <a:pt x="172323" y="133747"/>
                      <a:pt x="133748" y="172323"/>
                      <a:pt x="86162" y="172323"/>
                    </a:cubicBezTo>
                    <a:cubicBezTo>
                      <a:pt x="38576" y="172323"/>
                      <a:pt x="0" y="133747"/>
                      <a:pt x="0" y="86161"/>
                    </a:cubicBezTo>
                    <a:cubicBezTo>
                      <a:pt x="0" y="38576"/>
                      <a:pt x="38576" y="0"/>
                      <a:pt x="86162" y="0"/>
                    </a:cubicBezTo>
                    <a:cubicBezTo>
                      <a:pt x="133748" y="0"/>
                      <a:pt x="172323" y="38576"/>
                      <a:pt x="172323" y="86161"/>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nvGrpSpPr>
              <p:cNvPr id="861" name="Group 860">
                <a:extLst>
                  <a:ext uri="{FF2B5EF4-FFF2-40B4-BE49-F238E27FC236}">
                    <a16:creationId xmlns:a16="http://schemas.microsoft.com/office/drawing/2014/main" id="{2DB8E7FE-F20C-69B9-44B3-C0B070D8A013}"/>
                  </a:ext>
                </a:extLst>
              </p:cNvPr>
              <p:cNvGrpSpPr/>
              <p:nvPr/>
            </p:nvGrpSpPr>
            <p:grpSpPr>
              <a:xfrm>
                <a:off x="7358395" y="2385579"/>
                <a:ext cx="1538897" cy="919747"/>
                <a:chOff x="7358395" y="2385579"/>
                <a:chExt cx="1538897" cy="919747"/>
              </a:xfrm>
            </p:grpSpPr>
            <p:sp>
              <p:nvSpPr>
                <p:cNvPr id="890" name="Freeform: Shape 889">
                  <a:extLst>
                    <a:ext uri="{FF2B5EF4-FFF2-40B4-BE49-F238E27FC236}">
                      <a16:creationId xmlns:a16="http://schemas.microsoft.com/office/drawing/2014/main" id="{CF8FFD8C-47AF-18BE-81EF-840FD905D5EB}"/>
                    </a:ext>
                  </a:extLst>
                </p:cNvPr>
                <p:cNvSpPr/>
                <p:nvPr/>
              </p:nvSpPr>
              <p:spPr>
                <a:xfrm>
                  <a:off x="7358395" y="2385579"/>
                  <a:ext cx="1538897" cy="919747"/>
                </a:xfrm>
                <a:custGeom>
                  <a:avLst/>
                  <a:gdLst>
                    <a:gd name="connsiteX0" fmla="*/ 2273691 w 2320818"/>
                    <a:gd name="connsiteY0" fmla="*/ 0 h 1387074"/>
                    <a:gd name="connsiteX1" fmla="*/ 47127 w 2320818"/>
                    <a:gd name="connsiteY1" fmla="*/ 0 h 1387074"/>
                    <a:gd name="connsiteX2" fmla="*/ 0 w 2320818"/>
                    <a:gd name="connsiteY2" fmla="*/ 47127 h 1387074"/>
                    <a:gd name="connsiteX3" fmla="*/ 0 w 2320818"/>
                    <a:gd name="connsiteY3" fmla="*/ 1339948 h 1387074"/>
                    <a:gd name="connsiteX4" fmla="*/ 47127 w 2320818"/>
                    <a:gd name="connsiteY4" fmla="*/ 1387075 h 1387074"/>
                    <a:gd name="connsiteX5" fmla="*/ 2273691 w 2320818"/>
                    <a:gd name="connsiteY5" fmla="*/ 1387075 h 1387074"/>
                    <a:gd name="connsiteX6" fmla="*/ 2320818 w 2320818"/>
                    <a:gd name="connsiteY6" fmla="*/ 1339948 h 1387074"/>
                    <a:gd name="connsiteX7" fmla="*/ 2320818 w 2320818"/>
                    <a:gd name="connsiteY7" fmla="*/ 47127 h 1387074"/>
                    <a:gd name="connsiteX8" fmla="*/ 2273691 w 2320818"/>
                    <a:gd name="connsiteY8" fmla="*/ 0 h 13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0818" h="1387074">
                      <a:moveTo>
                        <a:pt x="2273691" y="0"/>
                      </a:moveTo>
                      <a:lnTo>
                        <a:pt x="47127" y="0"/>
                      </a:lnTo>
                      <a:cubicBezTo>
                        <a:pt x="21102" y="0"/>
                        <a:pt x="0" y="21102"/>
                        <a:pt x="0" y="47127"/>
                      </a:cubicBezTo>
                      <a:lnTo>
                        <a:pt x="0" y="1339948"/>
                      </a:lnTo>
                      <a:cubicBezTo>
                        <a:pt x="0" y="1365973"/>
                        <a:pt x="21102" y="1387075"/>
                        <a:pt x="47127" y="1387075"/>
                      </a:cubicBezTo>
                      <a:lnTo>
                        <a:pt x="2273691" y="1387075"/>
                      </a:lnTo>
                      <a:cubicBezTo>
                        <a:pt x="2299717" y="1387075"/>
                        <a:pt x="2320818" y="1365973"/>
                        <a:pt x="2320818" y="1339948"/>
                      </a:cubicBezTo>
                      <a:lnTo>
                        <a:pt x="2320818" y="47127"/>
                      </a:lnTo>
                      <a:cubicBezTo>
                        <a:pt x="2320818" y="21453"/>
                        <a:pt x="2299717" y="0"/>
                        <a:pt x="2273691"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91" name="Freeform: Shape 890">
                  <a:extLst>
                    <a:ext uri="{FF2B5EF4-FFF2-40B4-BE49-F238E27FC236}">
                      <a16:creationId xmlns:a16="http://schemas.microsoft.com/office/drawing/2014/main" id="{E9A78319-D7FF-D77B-CA03-E3D52B6D146E}"/>
                    </a:ext>
                  </a:extLst>
                </p:cNvPr>
                <p:cNvSpPr/>
                <p:nvPr/>
              </p:nvSpPr>
              <p:spPr>
                <a:xfrm>
                  <a:off x="8188360" y="2782487"/>
                  <a:ext cx="64363" cy="374288"/>
                </a:xfrm>
                <a:custGeom>
                  <a:avLst/>
                  <a:gdLst>
                    <a:gd name="connsiteX0" fmla="*/ 48534 w 97066"/>
                    <a:gd name="connsiteY0" fmla="*/ 0 h 564466"/>
                    <a:gd name="connsiteX1" fmla="*/ 0 w 97066"/>
                    <a:gd name="connsiteY1" fmla="*/ 48533 h 564466"/>
                    <a:gd name="connsiteX2" fmla="*/ 0 w 97066"/>
                    <a:gd name="connsiteY2" fmla="*/ 515933 h 564466"/>
                    <a:gd name="connsiteX3" fmla="*/ 48534 w 97066"/>
                    <a:gd name="connsiteY3" fmla="*/ 564466 h 564466"/>
                    <a:gd name="connsiteX4" fmla="*/ 97067 w 97066"/>
                    <a:gd name="connsiteY4" fmla="*/ 515933 h 564466"/>
                    <a:gd name="connsiteX5" fmla="*/ 97067 w 97066"/>
                    <a:gd name="connsiteY5" fmla="*/ 48533 h 564466"/>
                    <a:gd name="connsiteX6" fmla="*/ 48534 w 97066"/>
                    <a:gd name="connsiteY6" fmla="*/ 0 h 56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6" h="564466">
                      <a:moveTo>
                        <a:pt x="48534" y="0"/>
                      </a:moveTo>
                      <a:cubicBezTo>
                        <a:pt x="21805" y="0"/>
                        <a:pt x="0" y="21805"/>
                        <a:pt x="0" y="48533"/>
                      </a:cubicBezTo>
                      <a:lnTo>
                        <a:pt x="0" y="515933"/>
                      </a:lnTo>
                      <a:cubicBezTo>
                        <a:pt x="0" y="542661"/>
                        <a:pt x="21805" y="564466"/>
                        <a:pt x="48534" y="564466"/>
                      </a:cubicBezTo>
                      <a:cubicBezTo>
                        <a:pt x="75262" y="564466"/>
                        <a:pt x="97067" y="542661"/>
                        <a:pt x="97067" y="515933"/>
                      </a:cubicBezTo>
                      <a:lnTo>
                        <a:pt x="97067" y="48533"/>
                      </a:lnTo>
                      <a:cubicBezTo>
                        <a:pt x="97067" y="21805"/>
                        <a:pt x="75262" y="0"/>
                        <a:pt x="48534" y="0"/>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92" name="Freeform: Shape 891">
                  <a:extLst>
                    <a:ext uri="{FF2B5EF4-FFF2-40B4-BE49-F238E27FC236}">
                      <a16:creationId xmlns:a16="http://schemas.microsoft.com/office/drawing/2014/main" id="{90224DB1-4BE9-E658-930D-0B0872E67C50}"/>
                    </a:ext>
                  </a:extLst>
                </p:cNvPr>
                <p:cNvSpPr/>
                <p:nvPr/>
              </p:nvSpPr>
              <p:spPr>
                <a:xfrm>
                  <a:off x="8364426" y="2782487"/>
                  <a:ext cx="64363" cy="374288"/>
                </a:xfrm>
                <a:custGeom>
                  <a:avLst/>
                  <a:gdLst>
                    <a:gd name="connsiteX0" fmla="*/ 48534 w 97066"/>
                    <a:gd name="connsiteY0" fmla="*/ 0 h 564466"/>
                    <a:gd name="connsiteX1" fmla="*/ 48534 w 97066"/>
                    <a:gd name="connsiteY1" fmla="*/ 0 h 564466"/>
                    <a:gd name="connsiteX2" fmla="*/ 0 w 97066"/>
                    <a:gd name="connsiteY2" fmla="*/ 48533 h 564466"/>
                    <a:gd name="connsiteX3" fmla="*/ 0 w 97066"/>
                    <a:gd name="connsiteY3" fmla="*/ 515933 h 564466"/>
                    <a:gd name="connsiteX4" fmla="*/ 48534 w 97066"/>
                    <a:gd name="connsiteY4" fmla="*/ 564466 h 564466"/>
                    <a:gd name="connsiteX5" fmla="*/ 48534 w 97066"/>
                    <a:gd name="connsiteY5" fmla="*/ 564466 h 564466"/>
                    <a:gd name="connsiteX6" fmla="*/ 97067 w 97066"/>
                    <a:gd name="connsiteY6" fmla="*/ 515933 h 564466"/>
                    <a:gd name="connsiteX7" fmla="*/ 97067 w 97066"/>
                    <a:gd name="connsiteY7" fmla="*/ 48533 h 564466"/>
                    <a:gd name="connsiteX8" fmla="*/ 48534 w 97066"/>
                    <a:gd name="connsiteY8" fmla="*/ 0 h 56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66" h="564466">
                      <a:moveTo>
                        <a:pt x="48534" y="0"/>
                      </a:moveTo>
                      <a:lnTo>
                        <a:pt x="48534" y="0"/>
                      </a:lnTo>
                      <a:cubicBezTo>
                        <a:pt x="21805" y="0"/>
                        <a:pt x="0" y="21805"/>
                        <a:pt x="0" y="48533"/>
                      </a:cubicBezTo>
                      <a:lnTo>
                        <a:pt x="0" y="515933"/>
                      </a:lnTo>
                      <a:cubicBezTo>
                        <a:pt x="0" y="542661"/>
                        <a:pt x="21805" y="564466"/>
                        <a:pt x="48534" y="564466"/>
                      </a:cubicBezTo>
                      <a:lnTo>
                        <a:pt x="48534" y="564466"/>
                      </a:lnTo>
                      <a:cubicBezTo>
                        <a:pt x="75262" y="564466"/>
                        <a:pt x="97067" y="542661"/>
                        <a:pt x="97067" y="515933"/>
                      </a:cubicBezTo>
                      <a:lnTo>
                        <a:pt x="97067" y="48533"/>
                      </a:lnTo>
                      <a:cubicBezTo>
                        <a:pt x="97067" y="21805"/>
                        <a:pt x="75262" y="0"/>
                        <a:pt x="48534" y="0"/>
                      </a:cubicBezTo>
                      <a:close/>
                    </a:path>
                  </a:pathLst>
                </a:custGeom>
                <a:solidFill>
                  <a:schemeClr val="tx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93" name="Freeform: Shape 892">
                  <a:extLst>
                    <a:ext uri="{FF2B5EF4-FFF2-40B4-BE49-F238E27FC236}">
                      <a16:creationId xmlns:a16="http://schemas.microsoft.com/office/drawing/2014/main" id="{A7C509FF-5A56-87DD-6D77-5D792FD59F7E}"/>
                    </a:ext>
                  </a:extLst>
                </p:cNvPr>
                <p:cNvSpPr/>
                <p:nvPr/>
              </p:nvSpPr>
              <p:spPr>
                <a:xfrm>
                  <a:off x="8540494" y="2893258"/>
                  <a:ext cx="64363" cy="263518"/>
                </a:xfrm>
                <a:custGeom>
                  <a:avLst/>
                  <a:gdLst>
                    <a:gd name="connsiteX0" fmla="*/ 48534 w 97066"/>
                    <a:gd name="connsiteY0" fmla="*/ 0 h 397412"/>
                    <a:gd name="connsiteX1" fmla="*/ 0 w 97066"/>
                    <a:gd name="connsiteY1" fmla="*/ 48534 h 397412"/>
                    <a:gd name="connsiteX2" fmla="*/ 0 w 97066"/>
                    <a:gd name="connsiteY2" fmla="*/ 348879 h 397412"/>
                    <a:gd name="connsiteX3" fmla="*/ 48534 w 97066"/>
                    <a:gd name="connsiteY3" fmla="*/ 397412 h 397412"/>
                    <a:gd name="connsiteX4" fmla="*/ 97067 w 97066"/>
                    <a:gd name="connsiteY4" fmla="*/ 348879 h 397412"/>
                    <a:gd name="connsiteX5" fmla="*/ 97067 w 97066"/>
                    <a:gd name="connsiteY5" fmla="*/ 48885 h 397412"/>
                    <a:gd name="connsiteX6" fmla="*/ 48534 w 97066"/>
                    <a:gd name="connsiteY6" fmla="*/ 0 h 39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6" h="397412">
                      <a:moveTo>
                        <a:pt x="48534" y="0"/>
                      </a:moveTo>
                      <a:cubicBezTo>
                        <a:pt x="21805" y="0"/>
                        <a:pt x="0" y="21805"/>
                        <a:pt x="0" y="48534"/>
                      </a:cubicBezTo>
                      <a:lnTo>
                        <a:pt x="0" y="348879"/>
                      </a:lnTo>
                      <a:cubicBezTo>
                        <a:pt x="0" y="375608"/>
                        <a:pt x="21805" y="397412"/>
                        <a:pt x="48534" y="397412"/>
                      </a:cubicBezTo>
                      <a:cubicBezTo>
                        <a:pt x="75262" y="397412"/>
                        <a:pt x="97067" y="375608"/>
                        <a:pt x="97067" y="348879"/>
                      </a:cubicBezTo>
                      <a:lnTo>
                        <a:pt x="97067" y="48885"/>
                      </a:lnTo>
                      <a:cubicBezTo>
                        <a:pt x="97067" y="22157"/>
                        <a:pt x="75262" y="0"/>
                        <a:pt x="48534" y="0"/>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94" name="Freeform: Shape 893">
                  <a:extLst>
                    <a:ext uri="{FF2B5EF4-FFF2-40B4-BE49-F238E27FC236}">
                      <a16:creationId xmlns:a16="http://schemas.microsoft.com/office/drawing/2014/main" id="{D596A6A9-3982-33B2-05D6-0B24C1E56B34}"/>
                    </a:ext>
                  </a:extLst>
                </p:cNvPr>
                <p:cNvSpPr/>
                <p:nvPr/>
              </p:nvSpPr>
              <p:spPr>
                <a:xfrm>
                  <a:off x="7483625" y="2870871"/>
                  <a:ext cx="64363" cy="285905"/>
                </a:xfrm>
                <a:custGeom>
                  <a:avLst/>
                  <a:gdLst>
                    <a:gd name="connsiteX0" fmla="*/ 48533 w 97066"/>
                    <a:gd name="connsiteY0" fmla="*/ 0 h 431174"/>
                    <a:gd name="connsiteX1" fmla="*/ 48533 w 97066"/>
                    <a:gd name="connsiteY1" fmla="*/ 0 h 431174"/>
                    <a:gd name="connsiteX2" fmla="*/ 0 w 97066"/>
                    <a:gd name="connsiteY2" fmla="*/ 48533 h 431174"/>
                    <a:gd name="connsiteX3" fmla="*/ 0 w 97066"/>
                    <a:gd name="connsiteY3" fmla="*/ 382641 h 431174"/>
                    <a:gd name="connsiteX4" fmla="*/ 48533 w 97066"/>
                    <a:gd name="connsiteY4" fmla="*/ 431175 h 431174"/>
                    <a:gd name="connsiteX5" fmla="*/ 48533 w 97066"/>
                    <a:gd name="connsiteY5" fmla="*/ 431175 h 431174"/>
                    <a:gd name="connsiteX6" fmla="*/ 97067 w 97066"/>
                    <a:gd name="connsiteY6" fmla="*/ 382641 h 431174"/>
                    <a:gd name="connsiteX7" fmla="*/ 97067 w 97066"/>
                    <a:gd name="connsiteY7" fmla="*/ 48533 h 431174"/>
                    <a:gd name="connsiteX8" fmla="*/ 48533 w 97066"/>
                    <a:gd name="connsiteY8" fmla="*/ 0 h 43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66" h="431174">
                      <a:moveTo>
                        <a:pt x="48533" y="0"/>
                      </a:moveTo>
                      <a:lnTo>
                        <a:pt x="48533" y="0"/>
                      </a:lnTo>
                      <a:cubicBezTo>
                        <a:pt x="21805" y="0"/>
                        <a:pt x="0" y="21805"/>
                        <a:pt x="0" y="48533"/>
                      </a:cubicBezTo>
                      <a:lnTo>
                        <a:pt x="0" y="382641"/>
                      </a:lnTo>
                      <a:cubicBezTo>
                        <a:pt x="0" y="409370"/>
                        <a:pt x="21805" y="431175"/>
                        <a:pt x="48533" y="431175"/>
                      </a:cubicBezTo>
                      <a:lnTo>
                        <a:pt x="48533" y="431175"/>
                      </a:lnTo>
                      <a:cubicBezTo>
                        <a:pt x="75262" y="431175"/>
                        <a:pt x="97067" y="409370"/>
                        <a:pt x="97067" y="382641"/>
                      </a:cubicBezTo>
                      <a:lnTo>
                        <a:pt x="97067" y="48533"/>
                      </a:lnTo>
                      <a:cubicBezTo>
                        <a:pt x="97067" y="22157"/>
                        <a:pt x="75262" y="0"/>
                        <a:pt x="48533" y="0"/>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95" name="Freeform: Shape 894">
                  <a:extLst>
                    <a:ext uri="{FF2B5EF4-FFF2-40B4-BE49-F238E27FC236}">
                      <a16:creationId xmlns:a16="http://schemas.microsoft.com/office/drawing/2014/main" id="{4DA19CDA-0A35-5515-41B4-EE49572A0F44}"/>
                    </a:ext>
                  </a:extLst>
                </p:cNvPr>
                <p:cNvSpPr/>
                <p:nvPr/>
              </p:nvSpPr>
              <p:spPr>
                <a:xfrm>
                  <a:off x="7659691" y="2757069"/>
                  <a:ext cx="64366" cy="399707"/>
                </a:xfrm>
                <a:custGeom>
                  <a:avLst/>
                  <a:gdLst>
                    <a:gd name="connsiteX0" fmla="*/ 48533 w 97070"/>
                    <a:gd name="connsiteY0" fmla="*/ 0 h 602800"/>
                    <a:gd name="connsiteX1" fmla="*/ 0 w 97070"/>
                    <a:gd name="connsiteY1" fmla="*/ 48533 h 602800"/>
                    <a:gd name="connsiteX2" fmla="*/ 0 w 97070"/>
                    <a:gd name="connsiteY2" fmla="*/ 554267 h 602800"/>
                    <a:gd name="connsiteX3" fmla="*/ 48533 w 97070"/>
                    <a:gd name="connsiteY3" fmla="*/ 602801 h 602800"/>
                    <a:gd name="connsiteX4" fmla="*/ 97067 w 97070"/>
                    <a:gd name="connsiteY4" fmla="*/ 554267 h 602800"/>
                    <a:gd name="connsiteX5" fmla="*/ 97067 w 97070"/>
                    <a:gd name="connsiteY5" fmla="*/ 48533 h 602800"/>
                    <a:gd name="connsiteX6" fmla="*/ 48533 w 97070"/>
                    <a:gd name="connsiteY6" fmla="*/ 0 h 60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70" h="602800">
                      <a:moveTo>
                        <a:pt x="48533" y="0"/>
                      </a:moveTo>
                      <a:cubicBezTo>
                        <a:pt x="21805" y="0"/>
                        <a:pt x="0" y="21805"/>
                        <a:pt x="0" y="48533"/>
                      </a:cubicBezTo>
                      <a:lnTo>
                        <a:pt x="0" y="554267"/>
                      </a:lnTo>
                      <a:cubicBezTo>
                        <a:pt x="0" y="580996"/>
                        <a:pt x="21805" y="602801"/>
                        <a:pt x="48533" y="602801"/>
                      </a:cubicBezTo>
                      <a:cubicBezTo>
                        <a:pt x="75262" y="602801"/>
                        <a:pt x="97067" y="580996"/>
                        <a:pt x="97067" y="554267"/>
                      </a:cubicBezTo>
                      <a:lnTo>
                        <a:pt x="97067" y="48533"/>
                      </a:lnTo>
                      <a:cubicBezTo>
                        <a:pt x="97419" y="21805"/>
                        <a:pt x="75262" y="0"/>
                        <a:pt x="48533" y="0"/>
                      </a:cubicBezTo>
                      <a:close/>
                    </a:path>
                  </a:pathLst>
                </a:custGeom>
                <a:solidFill>
                  <a:schemeClr val="tx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96" name="Freeform: Shape 895">
                  <a:extLst>
                    <a:ext uri="{FF2B5EF4-FFF2-40B4-BE49-F238E27FC236}">
                      <a16:creationId xmlns:a16="http://schemas.microsoft.com/office/drawing/2014/main" id="{BE858C94-2464-0F9F-2FB4-D6044E2EDEC1}"/>
                    </a:ext>
                  </a:extLst>
                </p:cNvPr>
                <p:cNvSpPr/>
                <p:nvPr/>
              </p:nvSpPr>
              <p:spPr>
                <a:xfrm>
                  <a:off x="7835992" y="2676847"/>
                  <a:ext cx="64364" cy="479928"/>
                </a:xfrm>
                <a:custGeom>
                  <a:avLst/>
                  <a:gdLst>
                    <a:gd name="connsiteX0" fmla="*/ 48534 w 97067"/>
                    <a:gd name="connsiteY0" fmla="*/ 0 h 723782"/>
                    <a:gd name="connsiteX1" fmla="*/ 0 w 97067"/>
                    <a:gd name="connsiteY1" fmla="*/ 48534 h 723782"/>
                    <a:gd name="connsiteX2" fmla="*/ 0 w 97067"/>
                    <a:gd name="connsiteY2" fmla="*/ 675249 h 723782"/>
                    <a:gd name="connsiteX3" fmla="*/ 48534 w 97067"/>
                    <a:gd name="connsiteY3" fmla="*/ 723783 h 723782"/>
                    <a:gd name="connsiteX4" fmla="*/ 97067 w 97067"/>
                    <a:gd name="connsiteY4" fmla="*/ 675249 h 723782"/>
                    <a:gd name="connsiteX5" fmla="*/ 97067 w 97067"/>
                    <a:gd name="connsiteY5" fmla="*/ 48534 h 723782"/>
                    <a:gd name="connsiteX6" fmla="*/ 48534 w 97067"/>
                    <a:gd name="connsiteY6" fmla="*/ 0 h 72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7" h="723782">
                      <a:moveTo>
                        <a:pt x="48534" y="0"/>
                      </a:moveTo>
                      <a:cubicBezTo>
                        <a:pt x="21805" y="0"/>
                        <a:pt x="0" y="21805"/>
                        <a:pt x="0" y="48534"/>
                      </a:cubicBezTo>
                      <a:lnTo>
                        <a:pt x="0" y="675249"/>
                      </a:lnTo>
                      <a:cubicBezTo>
                        <a:pt x="0" y="701978"/>
                        <a:pt x="21805" y="723783"/>
                        <a:pt x="48534" y="723783"/>
                      </a:cubicBezTo>
                      <a:cubicBezTo>
                        <a:pt x="75263" y="723783"/>
                        <a:pt x="97067" y="701978"/>
                        <a:pt x="97067" y="675249"/>
                      </a:cubicBezTo>
                      <a:lnTo>
                        <a:pt x="97067" y="48534"/>
                      </a:lnTo>
                      <a:cubicBezTo>
                        <a:pt x="97067" y="21805"/>
                        <a:pt x="75263" y="0"/>
                        <a:pt x="48534" y="0"/>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97" name="Freeform: Shape 896">
                  <a:extLst>
                    <a:ext uri="{FF2B5EF4-FFF2-40B4-BE49-F238E27FC236}">
                      <a16:creationId xmlns:a16="http://schemas.microsoft.com/office/drawing/2014/main" id="{9F7FB67B-C9F1-4331-5FB6-6ABDA321D7D4}"/>
                    </a:ext>
                  </a:extLst>
                </p:cNvPr>
                <p:cNvSpPr/>
                <p:nvPr/>
              </p:nvSpPr>
              <p:spPr>
                <a:xfrm>
                  <a:off x="8012059" y="2511974"/>
                  <a:ext cx="64364" cy="645035"/>
                </a:xfrm>
                <a:custGeom>
                  <a:avLst/>
                  <a:gdLst>
                    <a:gd name="connsiteX0" fmla="*/ 48534 w 97067"/>
                    <a:gd name="connsiteY0" fmla="*/ 0 h 972780"/>
                    <a:gd name="connsiteX1" fmla="*/ 0 w 97067"/>
                    <a:gd name="connsiteY1" fmla="*/ 48533 h 972780"/>
                    <a:gd name="connsiteX2" fmla="*/ 0 w 97067"/>
                    <a:gd name="connsiteY2" fmla="*/ 924247 h 972780"/>
                    <a:gd name="connsiteX3" fmla="*/ 48534 w 97067"/>
                    <a:gd name="connsiteY3" fmla="*/ 972781 h 972780"/>
                    <a:gd name="connsiteX4" fmla="*/ 97067 w 97067"/>
                    <a:gd name="connsiteY4" fmla="*/ 924247 h 972780"/>
                    <a:gd name="connsiteX5" fmla="*/ 97067 w 97067"/>
                    <a:gd name="connsiteY5" fmla="*/ 48533 h 972780"/>
                    <a:gd name="connsiteX6" fmla="*/ 48534 w 97067"/>
                    <a:gd name="connsiteY6" fmla="*/ 0 h 97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7" h="972780">
                      <a:moveTo>
                        <a:pt x="48534" y="0"/>
                      </a:moveTo>
                      <a:cubicBezTo>
                        <a:pt x="21805" y="0"/>
                        <a:pt x="0" y="21805"/>
                        <a:pt x="0" y="48533"/>
                      </a:cubicBezTo>
                      <a:lnTo>
                        <a:pt x="0" y="924247"/>
                      </a:lnTo>
                      <a:cubicBezTo>
                        <a:pt x="0" y="950976"/>
                        <a:pt x="21805" y="972781"/>
                        <a:pt x="48534" y="972781"/>
                      </a:cubicBezTo>
                      <a:cubicBezTo>
                        <a:pt x="75263" y="972781"/>
                        <a:pt x="97067" y="950976"/>
                        <a:pt x="97067" y="924247"/>
                      </a:cubicBezTo>
                      <a:lnTo>
                        <a:pt x="97067" y="48533"/>
                      </a:lnTo>
                      <a:cubicBezTo>
                        <a:pt x="97067" y="21805"/>
                        <a:pt x="75263" y="0"/>
                        <a:pt x="48534" y="0"/>
                      </a:cubicBezTo>
                      <a:close/>
                    </a:path>
                  </a:pathLst>
                </a:custGeom>
                <a:solidFill>
                  <a:schemeClr val="tx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98" name="Freeform: Shape 897">
                  <a:extLst>
                    <a:ext uri="{FF2B5EF4-FFF2-40B4-BE49-F238E27FC236}">
                      <a16:creationId xmlns:a16="http://schemas.microsoft.com/office/drawing/2014/main" id="{426B27AC-F56F-AAD9-CF63-9170390887DB}"/>
                    </a:ext>
                  </a:extLst>
                </p:cNvPr>
                <p:cNvSpPr/>
                <p:nvPr/>
              </p:nvSpPr>
              <p:spPr>
                <a:xfrm>
                  <a:off x="8716794" y="2704365"/>
                  <a:ext cx="64364" cy="452410"/>
                </a:xfrm>
                <a:custGeom>
                  <a:avLst/>
                  <a:gdLst>
                    <a:gd name="connsiteX0" fmla="*/ 48534 w 97067"/>
                    <a:gd name="connsiteY0" fmla="*/ 0 h 682282"/>
                    <a:gd name="connsiteX1" fmla="*/ 0 w 97067"/>
                    <a:gd name="connsiteY1" fmla="*/ 48533 h 682282"/>
                    <a:gd name="connsiteX2" fmla="*/ 0 w 97067"/>
                    <a:gd name="connsiteY2" fmla="*/ 633750 h 682282"/>
                    <a:gd name="connsiteX3" fmla="*/ 48534 w 97067"/>
                    <a:gd name="connsiteY3" fmla="*/ 682283 h 682282"/>
                    <a:gd name="connsiteX4" fmla="*/ 97067 w 97067"/>
                    <a:gd name="connsiteY4" fmla="*/ 633750 h 682282"/>
                    <a:gd name="connsiteX5" fmla="*/ 97067 w 97067"/>
                    <a:gd name="connsiteY5" fmla="*/ 48533 h 682282"/>
                    <a:gd name="connsiteX6" fmla="*/ 48534 w 97067"/>
                    <a:gd name="connsiteY6" fmla="*/ 0 h 6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7" h="682282">
                      <a:moveTo>
                        <a:pt x="48534" y="0"/>
                      </a:moveTo>
                      <a:cubicBezTo>
                        <a:pt x="21806" y="0"/>
                        <a:pt x="0" y="21805"/>
                        <a:pt x="0" y="48533"/>
                      </a:cubicBezTo>
                      <a:lnTo>
                        <a:pt x="0" y="633750"/>
                      </a:lnTo>
                      <a:cubicBezTo>
                        <a:pt x="0" y="660478"/>
                        <a:pt x="21806" y="682283"/>
                        <a:pt x="48534" y="682283"/>
                      </a:cubicBezTo>
                      <a:cubicBezTo>
                        <a:pt x="75263" y="682283"/>
                        <a:pt x="97067" y="660478"/>
                        <a:pt x="97067" y="633750"/>
                      </a:cubicBezTo>
                      <a:lnTo>
                        <a:pt x="97067" y="48533"/>
                      </a:lnTo>
                      <a:cubicBezTo>
                        <a:pt x="97067" y="21805"/>
                        <a:pt x="75263" y="0"/>
                        <a:pt x="48534" y="0"/>
                      </a:cubicBezTo>
                      <a:close/>
                    </a:path>
                  </a:pathLst>
                </a:custGeom>
                <a:solidFill>
                  <a:schemeClr val="tx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99" name="Freeform: Shape 898">
                  <a:extLst>
                    <a:ext uri="{FF2B5EF4-FFF2-40B4-BE49-F238E27FC236}">
                      <a16:creationId xmlns:a16="http://schemas.microsoft.com/office/drawing/2014/main" id="{BFA760E7-F45B-483A-D73D-7E1FF5547A5B}"/>
                    </a:ext>
                  </a:extLst>
                </p:cNvPr>
                <p:cNvSpPr/>
                <p:nvPr/>
              </p:nvSpPr>
              <p:spPr>
                <a:xfrm>
                  <a:off x="7440715" y="2532962"/>
                  <a:ext cx="309925" cy="23320"/>
                </a:xfrm>
                <a:custGeom>
                  <a:avLst/>
                  <a:gdLst>
                    <a:gd name="connsiteX0" fmla="*/ 449815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400 w 467399"/>
                    <a:gd name="connsiteY5" fmla="*/ 17585 h 35169"/>
                    <a:gd name="connsiteX6" fmla="*/ 449815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815" y="0"/>
                      </a:moveTo>
                      <a:lnTo>
                        <a:pt x="17585" y="0"/>
                      </a:lnTo>
                      <a:cubicBezTo>
                        <a:pt x="7737" y="0"/>
                        <a:pt x="0" y="7737"/>
                        <a:pt x="0" y="17585"/>
                      </a:cubicBezTo>
                      <a:cubicBezTo>
                        <a:pt x="0" y="27432"/>
                        <a:pt x="7737" y="35169"/>
                        <a:pt x="17585" y="35169"/>
                      </a:cubicBezTo>
                      <a:lnTo>
                        <a:pt x="449815" y="35169"/>
                      </a:lnTo>
                      <a:cubicBezTo>
                        <a:pt x="459662" y="35169"/>
                        <a:pt x="467400" y="27432"/>
                        <a:pt x="467400" y="17585"/>
                      </a:cubicBezTo>
                      <a:cubicBezTo>
                        <a:pt x="467400" y="7737"/>
                        <a:pt x="459662" y="0"/>
                        <a:pt x="449815" y="0"/>
                      </a:cubicBezTo>
                      <a:close/>
                    </a:path>
                  </a:pathLst>
                </a:custGeom>
                <a:solidFill>
                  <a:schemeClr val="accent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00" name="Freeform: Shape 899">
                  <a:extLst>
                    <a:ext uri="{FF2B5EF4-FFF2-40B4-BE49-F238E27FC236}">
                      <a16:creationId xmlns:a16="http://schemas.microsoft.com/office/drawing/2014/main" id="{27C09C6B-0E96-630D-CC6A-A635C67269C2}"/>
                    </a:ext>
                  </a:extLst>
                </p:cNvPr>
                <p:cNvSpPr/>
                <p:nvPr/>
              </p:nvSpPr>
              <p:spPr>
                <a:xfrm>
                  <a:off x="7440715" y="2619946"/>
                  <a:ext cx="309925" cy="23320"/>
                </a:xfrm>
                <a:custGeom>
                  <a:avLst/>
                  <a:gdLst>
                    <a:gd name="connsiteX0" fmla="*/ 449815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400 w 467399"/>
                    <a:gd name="connsiteY5" fmla="*/ 17585 h 35169"/>
                    <a:gd name="connsiteX6" fmla="*/ 449815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815" y="0"/>
                      </a:moveTo>
                      <a:lnTo>
                        <a:pt x="17585" y="0"/>
                      </a:lnTo>
                      <a:cubicBezTo>
                        <a:pt x="7737" y="0"/>
                        <a:pt x="0" y="7737"/>
                        <a:pt x="0" y="17585"/>
                      </a:cubicBezTo>
                      <a:cubicBezTo>
                        <a:pt x="0" y="27432"/>
                        <a:pt x="7737" y="35169"/>
                        <a:pt x="17585" y="35169"/>
                      </a:cubicBezTo>
                      <a:lnTo>
                        <a:pt x="449815" y="35169"/>
                      </a:lnTo>
                      <a:cubicBezTo>
                        <a:pt x="459662" y="35169"/>
                        <a:pt x="467400" y="27432"/>
                        <a:pt x="467400" y="17585"/>
                      </a:cubicBezTo>
                      <a:cubicBezTo>
                        <a:pt x="467400" y="7737"/>
                        <a:pt x="459662" y="0"/>
                        <a:pt x="449815" y="0"/>
                      </a:cubicBezTo>
                      <a:close/>
                    </a:path>
                  </a:pathLst>
                </a:custGeom>
                <a:solidFill>
                  <a:schemeClr val="accent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901" name="Freeform: Shape 900">
                  <a:extLst>
                    <a:ext uri="{FF2B5EF4-FFF2-40B4-BE49-F238E27FC236}">
                      <a16:creationId xmlns:a16="http://schemas.microsoft.com/office/drawing/2014/main" id="{615B1CDA-F8CD-9F69-E2F7-E8C6EDB90C1E}"/>
                    </a:ext>
                  </a:extLst>
                </p:cNvPr>
                <p:cNvSpPr/>
                <p:nvPr/>
              </p:nvSpPr>
              <p:spPr>
                <a:xfrm>
                  <a:off x="8499684" y="2511974"/>
                  <a:ext cx="281474" cy="144818"/>
                </a:xfrm>
                <a:custGeom>
                  <a:avLst/>
                  <a:gdLst>
                    <a:gd name="connsiteX0" fmla="*/ 382289 w 424492"/>
                    <a:gd name="connsiteY0" fmla="*/ 0 h 218400"/>
                    <a:gd name="connsiteX1" fmla="*/ 42203 w 424492"/>
                    <a:gd name="connsiteY1" fmla="*/ 0 h 218400"/>
                    <a:gd name="connsiteX2" fmla="*/ 0 w 424492"/>
                    <a:gd name="connsiteY2" fmla="*/ 42203 h 218400"/>
                    <a:gd name="connsiteX3" fmla="*/ 0 w 424492"/>
                    <a:gd name="connsiteY3" fmla="*/ 176198 h 218400"/>
                    <a:gd name="connsiteX4" fmla="*/ 42203 w 424492"/>
                    <a:gd name="connsiteY4" fmla="*/ 218401 h 218400"/>
                    <a:gd name="connsiteX5" fmla="*/ 382289 w 424492"/>
                    <a:gd name="connsiteY5" fmla="*/ 218401 h 218400"/>
                    <a:gd name="connsiteX6" fmla="*/ 424492 w 424492"/>
                    <a:gd name="connsiteY6" fmla="*/ 176198 h 218400"/>
                    <a:gd name="connsiteX7" fmla="*/ 424492 w 424492"/>
                    <a:gd name="connsiteY7" fmla="*/ 42203 h 218400"/>
                    <a:gd name="connsiteX8" fmla="*/ 382289 w 424492"/>
                    <a:gd name="connsiteY8" fmla="*/ 0 h 21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492" h="218400">
                      <a:moveTo>
                        <a:pt x="382289" y="0"/>
                      </a:moveTo>
                      <a:lnTo>
                        <a:pt x="42203" y="0"/>
                      </a:lnTo>
                      <a:cubicBezTo>
                        <a:pt x="18991" y="0"/>
                        <a:pt x="0" y="18991"/>
                        <a:pt x="0" y="42203"/>
                      </a:cubicBezTo>
                      <a:lnTo>
                        <a:pt x="0" y="176198"/>
                      </a:lnTo>
                      <a:cubicBezTo>
                        <a:pt x="0" y="199409"/>
                        <a:pt x="18991" y="218401"/>
                        <a:pt x="42203" y="218401"/>
                      </a:cubicBezTo>
                      <a:lnTo>
                        <a:pt x="382289" y="218401"/>
                      </a:lnTo>
                      <a:cubicBezTo>
                        <a:pt x="405501" y="218401"/>
                        <a:pt x="424492" y="199409"/>
                        <a:pt x="424492" y="176198"/>
                      </a:cubicBezTo>
                      <a:lnTo>
                        <a:pt x="424492" y="42203"/>
                      </a:lnTo>
                      <a:cubicBezTo>
                        <a:pt x="424492" y="18991"/>
                        <a:pt x="405501" y="0"/>
                        <a:pt x="382289" y="0"/>
                      </a:cubicBezTo>
                      <a:close/>
                    </a:path>
                  </a:pathLst>
                </a:custGeom>
                <a:solidFill>
                  <a:schemeClr val="accent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862" name="Freeform: Shape 861">
                <a:extLst>
                  <a:ext uri="{FF2B5EF4-FFF2-40B4-BE49-F238E27FC236}">
                    <a16:creationId xmlns:a16="http://schemas.microsoft.com/office/drawing/2014/main" id="{73C988BB-807A-51B3-605F-8C8DDEA0CCBD}"/>
                  </a:ext>
                </a:extLst>
              </p:cNvPr>
              <p:cNvSpPr/>
              <p:nvPr/>
            </p:nvSpPr>
            <p:spPr>
              <a:xfrm>
                <a:off x="7605239" y="3640144"/>
                <a:ext cx="432589" cy="432764"/>
              </a:xfrm>
              <a:custGeom>
                <a:avLst/>
                <a:gdLst>
                  <a:gd name="connsiteX0" fmla="*/ 95484 w 652389"/>
                  <a:gd name="connsiteY0" fmla="*/ 95748 h 652653"/>
                  <a:gd name="connsiteX1" fmla="*/ 95484 w 652389"/>
                  <a:gd name="connsiteY1" fmla="*/ 557169 h 652653"/>
                  <a:gd name="connsiteX2" fmla="*/ 556905 w 652389"/>
                  <a:gd name="connsiteY2" fmla="*/ 557169 h 652653"/>
                  <a:gd name="connsiteX3" fmla="*/ 556905 w 652389"/>
                  <a:gd name="connsiteY3" fmla="*/ 95748 h 652653"/>
                  <a:gd name="connsiteX4" fmla="*/ 95484 w 652389"/>
                  <a:gd name="connsiteY4" fmla="*/ 95748 h 652653"/>
                  <a:gd name="connsiteX5" fmla="*/ 462300 w 652389"/>
                  <a:gd name="connsiteY5" fmla="*/ 462563 h 652653"/>
                  <a:gd name="connsiteX6" fmla="*/ 190441 w 652389"/>
                  <a:gd name="connsiteY6" fmla="*/ 462563 h 652653"/>
                  <a:gd name="connsiteX7" fmla="*/ 190441 w 652389"/>
                  <a:gd name="connsiteY7" fmla="*/ 190705 h 652653"/>
                  <a:gd name="connsiteX8" fmla="*/ 462300 w 652389"/>
                  <a:gd name="connsiteY8" fmla="*/ 190705 h 652653"/>
                  <a:gd name="connsiteX9" fmla="*/ 462300 w 652389"/>
                  <a:gd name="connsiteY9" fmla="*/ 462563 h 65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389" h="652653">
                    <a:moveTo>
                      <a:pt x="95484" y="95748"/>
                    </a:moveTo>
                    <a:cubicBezTo>
                      <a:pt x="-31828" y="223061"/>
                      <a:pt x="-31828" y="429856"/>
                      <a:pt x="95484" y="557169"/>
                    </a:cubicBezTo>
                    <a:cubicBezTo>
                      <a:pt x="222798" y="684481"/>
                      <a:pt x="429592" y="684481"/>
                      <a:pt x="556905" y="557169"/>
                    </a:cubicBezTo>
                    <a:cubicBezTo>
                      <a:pt x="684218" y="429856"/>
                      <a:pt x="684218" y="223061"/>
                      <a:pt x="556905" y="95748"/>
                    </a:cubicBezTo>
                    <a:cubicBezTo>
                      <a:pt x="429592" y="-31916"/>
                      <a:pt x="222798" y="-31916"/>
                      <a:pt x="95484" y="95748"/>
                    </a:cubicBezTo>
                    <a:close/>
                    <a:moveTo>
                      <a:pt x="462300" y="462563"/>
                    </a:moveTo>
                    <a:cubicBezTo>
                      <a:pt x="387038" y="537826"/>
                      <a:pt x="265352" y="537826"/>
                      <a:pt x="190441" y="462563"/>
                    </a:cubicBezTo>
                    <a:cubicBezTo>
                      <a:pt x="115179" y="387301"/>
                      <a:pt x="115179" y="265616"/>
                      <a:pt x="190441" y="190705"/>
                    </a:cubicBezTo>
                    <a:cubicBezTo>
                      <a:pt x="265704" y="115443"/>
                      <a:pt x="387389" y="115443"/>
                      <a:pt x="462300" y="190705"/>
                    </a:cubicBezTo>
                    <a:cubicBezTo>
                      <a:pt x="537210" y="265616"/>
                      <a:pt x="537210" y="387301"/>
                      <a:pt x="462300" y="462563"/>
                    </a:cubicBezTo>
                    <a:close/>
                  </a:path>
                </a:pathLst>
              </a:custGeom>
              <a:solidFill>
                <a:srgbClr val="E4EEFA"/>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63" name="Freeform: Shape 862">
                <a:extLst>
                  <a:ext uri="{FF2B5EF4-FFF2-40B4-BE49-F238E27FC236}">
                    <a16:creationId xmlns:a16="http://schemas.microsoft.com/office/drawing/2014/main" id="{5B4D1871-E9CD-91A5-F512-93DFD4183A78}"/>
                  </a:ext>
                </a:extLst>
              </p:cNvPr>
              <p:cNvSpPr/>
              <p:nvPr/>
            </p:nvSpPr>
            <p:spPr>
              <a:xfrm rot="18900000">
                <a:off x="7968708" y="3936861"/>
                <a:ext cx="58766" cy="192855"/>
              </a:xfrm>
              <a:custGeom>
                <a:avLst/>
                <a:gdLst>
                  <a:gd name="connsiteX0" fmla="*/ 0 w 88625"/>
                  <a:gd name="connsiteY0" fmla="*/ 0 h 290846"/>
                  <a:gd name="connsiteX1" fmla="*/ 88626 w 88625"/>
                  <a:gd name="connsiteY1" fmla="*/ 0 h 290846"/>
                  <a:gd name="connsiteX2" fmla="*/ 88626 w 88625"/>
                  <a:gd name="connsiteY2" fmla="*/ 290847 h 290846"/>
                  <a:gd name="connsiteX3" fmla="*/ 0 w 88625"/>
                  <a:gd name="connsiteY3" fmla="*/ 290847 h 290846"/>
                </a:gdLst>
                <a:ahLst/>
                <a:cxnLst>
                  <a:cxn ang="0">
                    <a:pos x="connsiteX0" y="connsiteY0"/>
                  </a:cxn>
                  <a:cxn ang="0">
                    <a:pos x="connsiteX1" y="connsiteY1"/>
                  </a:cxn>
                  <a:cxn ang="0">
                    <a:pos x="connsiteX2" y="connsiteY2"/>
                  </a:cxn>
                  <a:cxn ang="0">
                    <a:pos x="connsiteX3" y="connsiteY3"/>
                  </a:cxn>
                </a:cxnLst>
                <a:rect l="l" t="t" r="r" b="b"/>
                <a:pathLst>
                  <a:path w="88625" h="290846">
                    <a:moveTo>
                      <a:pt x="0" y="0"/>
                    </a:moveTo>
                    <a:lnTo>
                      <a:pt x="88626" y="0"/>
                    </a:lnTo>
                    <a:lnTo>
                      <a:pt x="88626" y="290847"/>
                    </a:lnTo>
                    <a:lnTo>
                      <a:pt x="0" y="290847"/>
                    </a:lnTo>
                    <a:close/>
                  </a:path>
                </a:pathLst>
              </a:custGeom>
              <a:solidFill>
                <a:srgbClr val="E4EEFA"/>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64" name="Freeform: Shape 863">
                <a:extLst>
                  <a:ext uri="{FF2B5EF4-FFF2-40B4-BE49-F238E27FC236}">
                    <a16:creationId xmlns:a16="http://schemas.microsoft.com/office/drawing/2014/main" id="{BE9363FE-D71E-F3C8-48EA-6773B5EE679E}"/>
                  </a:ext>
                </a:extLst>
              </p:cNvPr>
              <p:cNvSpPr/>
              <p:nvPr/>
            </p:nvSpPr>
            <p:spPr>
              <a:xfrm>
                <a:off x="8021387" y="4057167"/>
                <a:ext cx="343039" cy="343039"/>
              </a:xfrm>
              <a:custGeom>
                <a:avLst/>
                <a:gdLst>
                  <a:gd name="connsiteX0" fmla="*/ 190969 w 517338"/>
                  <a:gd name="connsiteY0" fmla="*/ 32707 h 517339"/>
                  <a:gd name="connsiteX1" fmla="*/ 32707 w 517338"/>
                  <a:gd name="connsiteY1" fmla="*/ 32707 h 517339"/>
                  <a:gd name="connsiteX2" fmla="*/ 32707 w 517338"/>
                  <a:gd name="connsiteY2" fmla="*/ 190969 h 517339"/>
                  <a:gd name="connsiteX3" fmla="*/ 326370 w 517338"/>
                  <a:gd name="connsiteY3" fmla="*/ 484632 h 517339"/>
                  <a:gd name="connsiteX4" fmla="*/ 484632 w 517338"/>
                  <a:gd name="connsiteY4" fmla="*/ 484632 h 517339"/>
                  <a:gd name="connsiteX5" fmla="*/ 484632 w 517338"/>
                  <a:gd name="connsiteY5" fmla="*/ 326371 h 517339"/>
                  <a:gd name="connsiteX6" fmla="*/ 190969 w 517338"/>
                  <a:gd name="connsiteY6" fmla="*/ 32707 h 51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338" h="517339">
                    <a:moveTo>
                      <a:pt x="190969" y="32707"/>
                    </a:moveTo>
                    <a:cubicBezTo>
                      <a:pt x="147359" y="-10902"/>
                      <a:pt x="76317" y="-10902"/>
                      <a:pt x="32707" y="32707"/>
                    </a:cubicBezTo>
                    <a:cubicBezTo>
                      <a:pt x="-10902" y="76317"/>
                      <a:pt x="-10902" y="147359"/>
                      <a:pt x="32707" y="190969"/>
                    </a:cubicBezTo>
                    <a:lnTo>
                      <a:pt x="326370" y="484632"/>
                    </a:lnTo>
                    <a:cubicBezTo>
                      <a:pt x="369980" y="528242"/>
                      <a:pt x="441022" y="528242"/>
                      <a:pt x="484632" y="484632"/>
                    </a:cubicBezTo>
                    <a:cubicBezTo>
                      <a:pt x="528241" y="441022"/>
                      <a:pt x="528241" y="369980"/>
                      <a:pt x="484632" y="326371"/>
                    </a:cubicBezTo>
                    <a:lnTo>
                      <a:pt x="190969" y="32707"/>
                    </a:lnTo>
                    <a:close/>
                  </a:path>
                </a:pathLst>
              </a:custGeom>
              <a:solidFill>
                <a:srgbClr val="065776"/>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65" name="Freeform: Shape 864">
                <a:extLst>
                  <a:ext uri="{FF2B5EF4-FFF2-40B4-BE49-F238E27FC236}">
                    <a16:creationId xmlns:a16="http://schemas.microsoft.com/office/drawing/2014/main" id="{6AC36478-B4D3-53BA-C0B8-44FD8749B20D}"/>
                  </a:ext>
                </a:extLst>
              </p:cNvPr>
              <p:cNvSpPr/>
              <p:nvPr/>
            </p:nvSpPr>
            <p:spPr>
              <a:xfrm>
                <a:off x="4092640" y="2753570"/>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66" name="Freeform: Shape 865">
                <a:extLst>
                  <a:ext uri="{FF2B5EF4-FFF2-40B4-BE49-F238E27FC236}">
                    <a16:creationId xmlns:a16="http://schemas.microsoft.com/office/drawing/2014/main" id="{537A6468-2A33-716A-2482-F322427FDAE9}"/>
                  </a:ext>
                </a:extLst>
              </p:cNvPr>
              <p:cNvSpPr/>
              <p:nvPr/>
            </p:nvSpPr>
            <p:spPr>
              <a:xfrm>
                <a:off x="4092640" y="2664954"/>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67" name="Freeform: Shape 866">
                <a:extLst>
                  <a:ext uri="{FF2B5EF4-FFF2-40B4-BE49-F238E27FC236}">
                    <a16:creationId xmlns:a16="http://schemas.microsoft.com/office/drawing/2014/main" id="{916091E7-18D0-0752-8C97-24C90349F159}"/>
                  </a:ext>
                </a:extLst>
              </p:cNvPr>
              <p:cNvSpPr/>
              <p:nvPr/>
            </p:nvSpPr>
            <p:spPr>
              <a:xfrm>
                <a:off x="4092640" y="2576337"/>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68" name="Freeform: Shape 867">
                <a:extLst>
                  <a:ext uri="{FF2B5EF4-FFF2-40B4-BE49-F238E27FC236}">
                    <a16:creationId xmlns:a16="http://schemas.microsoft.com/office/drawing/2014/main" id="{1C366DB3-FCEE-0BA8-D371-ECAE1B018EE9}"/>
                  </a:ext>
                </a:extLst>
              </p:cNvPr>
              <p:cNvSpPr/>
              <p:nvPr/>
            </p:nvSpPr>
            <p:spPr>
              <a:xfrm>
                <a:off x="4092640" y="2487721"/>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solidFill>
                <a:srgbClr val="FFFFFF"/>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69" name="Freeform: Shape 868">
                <a:extLst>
                  <a:ext uri="{FF2B5EF4-FFF2-40B4-BE49-F238E27FC236}">
                    <a16:creationId xmlns:a16="http://schemas.microsoft.com/office/drawing/2014/main" id="{4336F923-9110-FE82-7BCD-ACEA6598EBCE}"/>
                  </a:ext>
                </a:extLst>
              </p:cNvPr>
              <p:cNvSpPr/>
              <p:nvPr/>
            </p:nvSpPr>
            <p:spPr>
              <a:xfrm>
                <a:off x="3949455" y="2272476"/>
                <a:ext cx="309925" cy="23320"/>
              </a:xfrm>
              <a:custGeom>
                <a:avLst/>
                <a:gdLst>
                  <a:gd name="connsiteX0" fmla="*/ 449463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399 w 467399"/>
                  <a:gd name="connsiteY5" fmla="*/ 17585 h 35169"/>
                  <a:gd name="connsiteX6" fmla="*/ 449463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463" y="0"/>
                    </a:moveTo>
                    <a:lnTo>
                      <a:pt x="17585" y="0"/>
                    </a:lnTo>
                    <a:cubicBezTo>
                      <a:pt x="7737" y="0"/>
                      <a:pt x="0" y="7737"/>
                      <a:pt x="0" y="17585"/>
                    </a:cubicBezTo>
                    <a:cubicBezTo>
                      <a:pt x="0" y="27432"/>
                      <a:pt x="7737" y="35169"/>
                      <a:pt x="17585" y="35169"/>
                    </a:cubicBezTo>
                    <a:lnTo>
                      <a:pt x="449815" y="35169"/>
                    </a:lnTo>
                    <a:cubicBezTo>
                      <a:pt x="459662" y="35169"/>
                      <a:pt x="467399" y="27432"/>
                      <a:pt x="467399" y="17585"/>
                    </a:cubicBezTo>
                    <a:cubicBezTo>
                      <a:pt x="467048" y="7737"/>
                      <a:pt x="459310" y="0"/>
                      <a:pt x="449463" y="0"/>
                    </a:cubicBezTo>
                    <a:close/>
                  </a:path>
                </a:pathLst>
              </a:custGeom>
              <a:solidFill>
                <a:srgbClr val="FFFFFF"/>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70" name="Freeform: Shape 869">
                <a:extLst>
                  <a:ext uri="{FF2B5EF4-FFF2-40B4-BE49-F238E27FC236}">
                    <a16:creationId xmlns:a16="http://schemas.microsoft.com/office/drawing/2014/main" id="{10C5F384-DE81-342A-BDE3-B0D124A38CC7}"/>
                  </a:ext>
                </a:extLst>
              </p:cNvPr>
              <p:cNvSpPr/>
              <p:nvPr/>
            </p:nvSpPr>
            <p:spPr>
              <a:xfrm>
                <a:off x="3949455" y="2359460"/>
                <a:ext cx="309925" cy="23320"/>
              </a:xfrm>
              <a:custGeom>
                <a:avLst/>
                <a:gdLst>
                  <a:gd name="connsiteX0" fmla="*/ 449463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399 w 467399"/>
                  <a:gd name="connsiteY5" fmla="*/ 17585 h 35169"/>
                  <a:gd name="connsiteX6" fmla="*/ 449463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463" y="0"/>
                    </a:moveTo>
                    <a:lnTo>
                      <a:pt x="17585" y="0"/>
                    </a:lnTo>
                    <a:cubicBezTo>
                      <a:pt x="7737" y="0"/>
                      <a:pt x="0" y="7737"/>
                      <a:pt x="0" y="17585"/>
                    </a:cubicBezTo>
                    <a:cubicBezTo>
                      <a:pt x="0" y="27432"/>
                      <a:pt x="7737" y="35169"/>
                      <a:pt x="17585" y="35169"/>
                    </a:cubicBezTo>
                    <a:lnTo>
                      <a:pt x="449815" y="35169"/>
                    </a:lnTo>
                    <a:cubicBezTo>
                      <a:pt x="459662" y="35169"/>
                      <a:pt x="467399" y="27432"/>
                      <a:pt x="467399" y="17585"/>
                    </a:cubicBezTo>
                    <a:cubicBezTo>
                      <a:pt x="467048" y="8089"/>
                      <a:pt x="459310" y="0"/>
                      <a:pt x="449463" y="0"/>
                    </a:cubicBezTo>
                    <a:close/>
                  </a:path>
                </a:pathLst>
              </a:custGeom>
              <a:solidFill>
                <a:srgbClr val="FFFFFF"/>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71" name="Freeform: Shape 870">
                <a:extLst>
                  <a:ext uri="{FF2B5EF4-FFF2-40B4-BE49-F238E27FC236}">
                    <a16:creationId xmlns:a16="http://schemas.microsoft.com/office/drawing/2014/main" id="{258A0AAE-E958-F2F3-9642-F50DB5D96E55}"/>
                  </a:ext>
                </a:extLst>
              </p:cNvPr>
              <p:cNvSpPr/>
              <p:nvPr/>
            </p:nvSpPr>
            <p:spPr>
              <a:xfrm>
                <a:off x="3949455" y="2090345"/>
                <a:ext cx="309925" cy="23320"/>
              </a:xfrm>
              <a:custGeom>
                <a:avLst/>
                <a:gdLst>
                  <a:gd name="connsiteX0" fmla="*/ 449463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399 w 467399"/>
                  <a:gd name="connsiteY5" fmla="*/ 17585 h 35169"/>
                  <a:gd name="connsiteX6" fmla="*/ 449463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463" y="0"/>
                    </a:moveTo>
                    <a:lnTo>
                      <a:pt x="17585" y="0"/>
                    </a:lnTo>
                    <a:cubicBezTo>
                      <a:pt x="7737" y="0"/>
                      <a:pt x="0" y="7737"/>
                      <a:pt x="0" y="17585"/>
                    </a:cubicBezTo>
                    <a:cubicBezTo>
                      <a:pt x="0" y="27432"/>
                      <a:pt x="7737" y="35169"/>
                      <a:pt x="17585" y="35169"/>
                    </a:cubicBezTo>
                    <a:lnTo>
                      <a:pt x="449815" y="35169"/>
                    </a:lnTo>
                    <a:cubicBezTo>
                      <a:pt x="459662" y="35169"/>
                      <a:pt x="467399" y="27432"/>
                      <a:pt x="467399" y="17585"/>
                    </a:cubicBezTo>
                    <a:cubicBezTo>
                      <a:pt x="467048" y="7737"/>
                      <a:pt x="459310" y="0"/>
                      <a:pt x="449463" y="0"/>
                    </a:cubicBezTo>
                    <a:close/>
                  </a:path>
                </a:pathLst>
              </a:custGeom>
              <a:solidFill>
                <a:srgbClr val="FFFFFF"/>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72" name="Freeform: Shape 871">
                <a:extLst>
                  <a:ext uri="{FF2B5EF4-FFF2-40B4-BE49-F238E27FC236}">
                    <a16:creationId xmlns:a16="http://schemas.microsoft.com/office/drawing/2014/main" id="{B6584EFF-B8D1-7371-C36A-C0614C260346}"/>
                  </a:ext>
                </a:extLst>
              </p:cNvPr>
              <p:cNvSpPr/>
              <p:nvPr/>
            </p:nvSpPr>
            <p:spPr>
              <a:xfrm>
                <a:off x="3949455" y="2177329"/>
                <a:ext cx="309925" cy="23320"/>
              </a:xfrm>
              <a:custGeom>
                <a:avLst/>
                <a:gdLst>
                  <a:gd name="connsiteX0" fmla="*/ 449463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399 w 467399"/>
                  <a:gd name="connsiteY5" fmla="*/ 17585 h 35169"/>
                  <a:gd name="connsiteX6" fmla="*/ 449463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463" y="0"/>
                    </a:moveTo>
                    <a:lnTo>
                      <a:pt x="17585" y="0"/>
                    </a:lnTo>
                    <a:cubicBezTo>
                      <a:pt x="7737" y="0"/>
                      <a:pt x="0" y="7737"/>
                      <a:pt x="0" y="17585"/>
                    </a:cubicBezTo>
                    <a:cubicBezTo>
                      <a:pt x="0" y="27432"/>
                      <a:pt x="7737" y="35169"/>
                      <a:pt x="17585" y="35169"/>
                    </a:cubicBezTo>
                    <a:lnTo>
                      <a:pt x="449815" y="35169"/>
                    </a:lnTo>
                    <a:cubicBezTo>
                      <a:pt x="459662" y="35169"/>
                      <a:pt x="467399" y="27432"/>
                      <a:pt x="467399" y="17585"/>
                    </a:cubicBezTo>
                    <a:cubicBezTo>
                      <a:pt x="467399" y="7737"/>
                      <a:pt x="459310" y="0"/>
                      <a:pt x="449463" y="0"/>
                    </a:cubicBezTo>
                    <a:close/>
                  </a:path>
                </a:pathLst>
              </a:custGeom>
              <a:solidFill>
                <a:srgbClr val="FFFFFF"/>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73" name="Freeform: Shape 872">
                <a:extLst>
                  <a:ext uri="{FF2B5EF4-FFF2-40B4-BE49-F238E27FC236}">
                    <a16:creationId xmlns:a16="http://schemas.microsoft.com/office/drawing/2014/main" id="{50D89B7F-507D-6262-74EC-A4902F52559F}"/>
                  </a:ext>
                </a:extLst>
              </p:cNvPr>
              <p:cNvSpPr/>
              <p:nvPr/>
            </p:nvSpPr>
            <p:spPr>
              <a:xfrm>
                <a:off x="5590727" y="2531096"/>
                <a:ext cx="274478" cy="482960"/>
              </a:xfrm>
              <a:custGeom>
                <a:avLst/>
                <a:gdLst>
                  <a:gd name="connsiteX0" fmla="*/ 374552 w 413941"/>
                  <a:gd name="connsiteY0" fmla="*/ 0 h 728354"/>
                  <a:gd name="connsiteX1" fmla="*/ 39389 w 413941"/>
                  <a:gd name="connsiteY1" fmla="*/ 0 h 728354"/>
                  <a:gd name="connsiteX2" fmla="*/ 0 w 413941"/>
                  <a:gd name="connsiteY2" fmla="*/ 39390 h 728354"/>
                  <a:gd name="connsiteX3" fmla="*/ 0 w 413941"/>
                  <a:gd name="connsiteY3" fmla="*/ 688965 h 728354"/>
                  <a:gd name="connsiteX4" fmla="*/ 39389 w 413941"/>
                  <a:gd name="connsiteY4" fmla="*/ 728355 h 728354"/>
                  <a:gd name="connsiteX5" fmla="*/ 374552 w 413941"/>
                  <a:gd name="connsiteY5" fmla="*/ 728355 h 728354"/>
                  <a:gd name="connsiteX6" fmla="*/ 413942 w 413941"/>
                  <a:gd name="connsiteY6" fmla="*/ 688965 h 728354"/>
                  <a:gd name="connsiteX7" fmla="*/ 413942 w 413941"/>
                  <a:gd name="connsiteY7" fmla="*/ 39390 h 728354"/>
                  <a:gd name="connsiteX8" fmla="*/ 374552 w 413941"/>
                  <a:gd name="connsiteY8" fmla="*/ 0 h 72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941" h="728354">
                    <a:moveTo>
                      <a:pt x="374552" y="0"/>
                    </a:moveTo>
                    <a:lnTo>
                      <a:pt x="39389" y="0"/>
                    </a:lnTo>
                    <a:cubicBezTo>
                      <a:pt x="17585" y="0"/>
                      <a:pt x="0" y="17585"/>
                      <a:pt x="0" y="39390"/>
                    </a:cubicBezTo>
                    <a:lnTo>
                      <a:pt x="0" y="688965"/>
                    </a:lnTo>
                    <a:cubicBezTo>
                      <a:pt x="0" y="710770"/>
                      <a:pt x="17585" y="728355"/>
                      <a:pt x="39389" y="728355"/>
                    </a:cubicBezTo>
                    <a:lnTo>
                      <a:pt x="374552" y="728355"/>
                    </a:lnTo>
                    <a:cubicBezTo>
                      <a:pt x="396357" y="728355"/>
                      <a:pt x="413942" y="710770"/>
                      <a:pt x="413942" y="688965"/>
                    </a:cubicBezTo>
                    <a:lnTo>
                      <a:pt x="413942" y="39390"/>
                    </a:lnTo>
                    <a:cubicBezTo>
                      <a:pt x="413942" y="17585"/>
                      <a:pt x="396005" y="0"/>
                      <a:pt x="374552" y="0"/>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74" name="Freeform: Shape 873">
                <a:extLst>
                  <a:ext uri="{FF2B5EF4-FFF2-40B4-BE49-F238E27FC236}">
                    <a16:creationId xmlns:a16="http://schemas.microsoft.com/office/drawing/2014/main" id="{D380D4A9-E3BB-6FFF-B160-C4678AE01E74}"/>
                  </a:ext>
                </a:extLst>
              </p:cNvPr>
              <p:cNvSpPr/>
              <p:nvPr/>
            </p:nvSpPr>
            <p:spPr>
              <a:xfrm>
                <a:off x="6626842" y="2531096"/>
                <a:ext cx="274478" cy="482960"/>
              </a:xfrm>
              <a:custGeom>
                <a:avLst/>
                <a:gdLst>
                  <a:gd name="connsiteX0" fmla="*/ 374552 w 413942"/>
                  <a:gd name="connsiteY0" fmla="*/ 0 h 728354"/>
                  <a:gd name="connsiteX1" fmla="*/ 39390 w 413942"/>
                  <a:gd name="connsiteY1" fmla="*/ 0 h 728354"/>
                  <a:gd name="connsiteX2" fmla="*/ 0 w 413942"/>
                  <a:gd name="connsiteY2" fmla="*/ 39390 h 728354"/>
                  <a:gd name="connsiteX3" fmla="*/ 0 w 413942"/>
                  <a:gd name="connsiteY3" fmla="*/ 688965 h 728354"/>
                  <a:gd name="connsiteX4" fmla="*/ 39390 w 413942"/>
                  <a:gd name="connsiteY4" fmla="*/ 728355 h 728354"/>
                  <a:gd name="connsiteX5" fmla="*/ 374552 w 413942"/>
                  <a:gd name="connsiteY5" fmla="*/ 728355 h 728354"/>
                  <a:gd name="connsiteX6" fmla="*/ 413942 w 413942"/>
                  <a:gd name="connsiteY6" fmla="*/ 688965 h 728354"/>
                  <a:gd name="connsiteX7" fmla="*/ 413942 w 413942"/>
                  <a:gd name="connsiteY7" fmla="*/ 39390 h 728354"/>
                  <a:gd name="connsiteX8" fmla="*/ 374552 w 413942"/>
                  <a:gd name="connsiteY8" fmla="*/ 0 h 72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942" h="728354">
                    <a:moveTo>
                      <a:pt x="374552" y="0"/>
                    </a:moveTo>
                    <a:lnTo>
                      <a:pt x="39390" y="0"/>
                    </a:lnTo>
                    <a:cubicBezTo>
                      <a:pt x="17585" y="0"/>
                      <a:pt x="0" y="17585"/>
                      <a:pt x="0" y="39390"/>
                    </a:cubicBezTo>
                    <a:lnTo>
                      <a:pt x="0" y="688965"/>
                    </a:lnTo>
                    <a:cubicBezTo>
                      <a:pt x="0" y="710770"/>
                      <a:pt x="17585" y="728355"/>
                      <a:pt x="39390" y="728355"/>
                    </a:cubicBezTo>
                    <a:lnTo>
                      <a:pt x="374552" y="728355"/>
                    </a:lnTo>
                    <a:cubicBezTo>
                      <a:pt x="396358" y="728355"/>
                      <a:pt x="413942" y="710770"/>
                      <a:pt x="413942" y="688965"/>
                    </a:cubicBezTo>
                    <a:lnTo>
                      <a:pt x="413942" y="39390"/>
                    </a:lnTo>
                    <a:cubicBezTo>
                      <a:pt x="413942" y="17585"/>
                      <a:pt x="396358" y="0"/>
                      <a:pt x="374552" y="0"/>
                    </a:cubicBezTo>
                    <a:close/>
                  </a:path>
                </a:pathLst>
              </a:custGeom>
              <a:solidFill>
                <a:schemeClr val="bg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75" name="Freeform: Shape 874">
                <a:extLst>
                  <a:ext uri="{FF2B5EF4-FFF2-40B4-BE49-F238E27FC236}">
                    <a16:creationId xmlns:a16="http://schemas.microsoft.com/office/drawing/2014/main" id="{94E7F348-7742-6057-97F6-353CB44C05A3}"/>
                  </a:ext>
                </a:extLst>
              </p:cNvPr>
              <p:cNvSpPr/>
              <p:nvPr/>
            </p:nvSpPr>
            <p:spPr>
              <a:xfrm>
                <a:off x="4992799" y="3029448"/>
                <a:ext cx="180964" cy="180964"/>
              </a:xfrm>
              <a:custGeom>
                <a:avLst/>
                <a:gdLst>
                  <a:gd name="connsiteX0" fmla="*/ 272913 w 272913"/>
                  <a:gd name="connsiteY0" fmla="*/ 136457 h 272913"/>
                  <a:gd name="connsiteX1" fmla="*/ 136456 w 272913"/>
                  <a:gd name="connsiteY1" fmla="*/ 272913 h 272913"/>
                  <a:gd name="connsiteX2" fmla="*/ 0 w 272913"/>
                  <a:gd name="connsiteY2" fmla="*/ 136457 h 272913"/>
                  <a:gd name="connsiteX3" fmla="*/ 136456 w 272913"/>
                  <a:gd name="connsiteY3" fmla="*/ 0 h 272913"/>
                  <a:gd name="connsiteX4" fmla="*/ 272913 w 272913"/>
                  <a:gd name="connsiteY4" fmla="*/ 136457 h 27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 h="272913">
                    <a:moveTo>
                      <a:pt x="272913" y="136457"/>
                    </a:moveTo>
                    <a:cubicBezTo>
                      <a:pt x="272913" y="211819"/>
                      <a:pt x="211819" y="272913"/>
                      <a:pt x="136456" y="272913"/>
                    </a:cubicBezTo>
                    <a:cubicBezTo>
                      <a:pt x="61094" y="272913"/>
                      <a:pt x="0" y="211819"/>
                      <a:pt x="0" y="136457"/>
                    </a:cubicBezTo>
                    <a:cubicBezTo>
                      <a:pt x="0" y="61094"/>
                      <a:pt x="61093" y="0"/>
                      <a:pt x="136456" y="0"/>
                    </a:cubicBezTo>
                    <a:cubicBezTo>
                      <a:pt x="211819" y="0"/>
                      <a:pt x="272913" y="61094"/>
                      <a:pt x="272913" y="136457"/>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76" name="Freeform: Shape 875">
                <a:extLst>
                  <a:ext uri="{FF2B5EF4-FFF2-40B4-BE49-F238E27FC236}">
                    <a16:creationId xmlns:a16="http://schemas.microsoft.com/office/drawing/2014/main" id="{ECDF1631-4D7C-0C62-72D1-5E21CCFF15C0}"/>
                  </a:ext>
                </a:extLst>
              </p:cNvPr>
              <p:cNvSpPr/>
              <p:nvPr/>
            </p:nvSpPr>
            <p:spPr>
              <a:xfrm>
                <a:off x="4927502" y="3108270"/>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77" name="Freeform: Shape 876">
                <a:extLst>
                  <a:ext uri="{FF2B5EF4-FFF2-40B4-BE49-F238E27FC236}">
                    <a16:creationId xmlns:a16="http://schemas.microsoft.com/office/drawing/2014/main" id="{B3655EC1-F256-1A97-674B-14AC6D98B354}"/>
                  </a:ext>
                </a:extLst>
              </p:cNvPr>
              <p:cNvSpPr/>
              <p:nvPr/>
            </p:nvSpPr>
            <p:spPr>
              <a:xfrm>
                <a:off x="5016119" y="3108270"/>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78" name="Freeform: Shape 877">
                <a:extLst>
                  <a:ext uri="{FF2B5EF4-FFF2-40B4-BE49-F238E27FC236}">
                    <a16:creationId xmlns:a16="http://schemas.microsoft.com/office/drawing/2014/main" id="{F890218A-5AE2-DFB3-6B69-2BA3C29A12EF}"/>
                  </a:ext>
                </a:extLst>
              </p:cNvPr>
              <p:cNvSpPr/>
              <p:nvPr/>
            </p:nvSpPr>
            <p:spPr>
              <a:xfrm>
                <a:off x="4838886" y="3108270"/>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79" name="Freeform: Shape 878">
                <a:extLst>
                  <a:ext uri="{FF2B5EF4-FFF2-40B4-BE49-F238E27FC236}">
                    <a16:creationId xmlns:a16="http://schemas.microsoft.com/office/drawing/2014/main" id="{813AC714-D935-7C14-CECB-FA86914985C9}"/>
                  </a:ext>
                </a:extLst>
              </p:cNvPr>
              <p:cNvSpPr/>
              <p:nvPr/>
            </p:nvSpPr>
            <p:spPr>
              <a:xfrm>
                <a:off x="4573036" y="3108270"/>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80" name="Freeform: Shape 879">
                <a:extLst>
                  <a:ext uri="{FF2B5EF4-FFF2-40B4-BE49-F238E27FC236}">
                    <a16:creationId xmlns:a16="http://schemas.microsoft.com/office/drawing/2014/main" id="{52C80DD6-8D4B-8BED-3AB4-8EE82FA96EA9}"/>
                  </a:ext>
                </a:extLst>
              </p:cNvPr>
              <p:cNvSpPr/>
              <p:nvPr/>
            </p:nvSpPr>
            <p:spPr>
              <a:xfrm>
                <a:off x="4750269" y="3108270"/>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81" name="Freeform: Shape 880">
                <a:extLst>
                  <a:ext uri="{FF2B5EF4-FFF2-40B4-BE49-F238E27FC236}">
                    <a16:creationId xmlns:a16="http://schemas.microsoft.com/office/drawing/2014/main" id="{A3B31302-44B7-ED72-0090-41D31D46A200}"/>
                  </a:ext>
                </a:extLst>
              </p:cNvPr>
              <p:cNvSpPr/>
              <p:nvPr/>
            </p:nvSpPr>
            <p:spPr>
              <a:xfrm>
                <a:off x="4661653" y="3108270"/>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bg1"/>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82" name="Freeform: Shape 881">
                <a:extLst>
                  <a:ext uri="{FF2B5EF4-FFF2-40B4-BE49-F238E27FC236}">
                    <a16:creationId xmlns:a16="http://schemas.microsoft.com/office/drawing/2014/main" id="{656BDEDF-C20C-883D-7343-D53C500B882A}"/>
                  </a:ext>
                </a:extLst>
              </p:cNvPr>
              <p:cNvSpPr/>
              <p:nvPr/>
            </p:nvSpPr>
            <p:spPr>
              <a:xfrm rot="21046898">
                <a:off x="5047413" y="3083987"/>
                <a:ext cx="71827" cy="71827"/>
              </a:xfrm>
              <a:custGeom>
                <a:avLst/>
                <a:gdLst>
                  <a:gd name="connsiteX0" fmla="*/ 108323 w 108322"/>
                  <a:gd name="connsiteY0" fmla="*/ 54161 h 108322"/>
                  <a:gd name="connsiteX1" fmla="*/ 54161 w 108322"/>
                  <a:gd name="connsiteY1" fmla="*/ 108323 h 108322"/>
                  <a:gd name="connsiteX2" fmla="*/ 0 w 108322"/>
                  <a:gd name="connsiteY2" fmla="*/ 54161 h 108322"/>
                  <a:gd name="connsiteX3" fmla="*/ 54161 w 108322"/>
                  <a:gd name="connsiteY3" fmla="*/ 0 h 108322"/>
                  <a:gd name="connsiteX4" fmla="*/ 108323 w 108322"/>
                  <a:gd name="connsiteY4" fmla="*/ 54161 h 108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22" h="108322">
                    <a:moveTo>
                      <a:pt x="108323" y="54161"/>
                    </a:moveTo>
                    <a:cubicBezTo>
                      <a:pt x="108323" y="84074"/>
                      <a:pt x="84074" y="108323"/>
                      <a:pt x="54161" y="108323"/>
                    </a:cubicBezTo>
                    <a:cubicBezTo>
                      <a:pt x="24249" y="108323"/>
                      <a:pt x="0" y="84074"/>
                      <a:pt x="0" y="54161"/>
                    </a:cubicBezTo>
                    <a:cubicBezTo>
                      <a:pt x="0" y="24249"/>
                      <a:pt x="24248" y="0"/>
                      <a:pt x="54161" y="0"/>
                    </a:cubicBezTo>
                    <a:cubicBezTo>
                      <a:pt x="84074" y="0"/>
                      <a:pt x="108323" y="24249"/>
                      <a:pt x="108323" y="54161"/>
                    </a:cubicBezTo>
                    <a:close/>
                  </a:path>
                </a:pathLst>
              </a:custGeom>
              <a:solidFill>
                <a:schemeClr val="accent3"/>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83" name="Freeform: Shape 882">
                <a:extLst>
                  <a:ext uri="{FF2B5EF4-FFF2-40B4-BE49-F238E27FC236}">
                    <a16:creationId xmlns:a16="http://schemas.microsoft.com/office/drawing/2014/main" id="{E621C0D1-BA5F-FF92-33AA-B67B7BB50E9A}"/>
                  </a:ext>
                </a:extLst>
              </p:cNvPr>
              <p:cNvSpPr/>
              <p:nvPr/>
            </p:nvSpPr>
            <p:spPr>
              <a:xfrm>
                <a:off x="2408589" y="5720242"/>
                <a:ext cx="7374822" cy="414389"/>
              </a:xfrm>
              <a:custGeom>
                <a:avLst/>
                <a:gdLst>
                  <a:gd name="connsiteX0" fmla="*/ 0 w 7374822"/>
                  <a:gd name="connsiteY0" fmla="*/ 0 h 414389"/>
                  <a:gd name="connsiteX1" fmla="*/ 7374822 w 7374822"/>
                  <a:gd name="connsiteY1" fmla="*/ 0 h 414389"/>
                  <a:gd name="connsiteX2" fmla="*/ 6039523 w 7374822"/>
                  <a:gd name="connsiteY2" fmla="*/ 369176 h 414389"/>
                  <a:gd name="connsiteX3" fmla="*/ 4196905 w 7374822"/>
                  <a:gd name="connsiteY3" fmla="*/ 245610 h 414389"/>
                  <a:gd name="connsiteX4" fmla="*/ 2461537 w 7374822"/>
                  <a:gd name="connsiteY4" fmla="*/ 405724 h 414389"/>
                  <a:gd name="connsiteX5" fmla="*/ 1270471 w 7374822"/>
                  <a:gd name="connsiteY5" fmla="*/ 207322 h 414389"/>
                  <a:gd name="connsiteX6" fmla="*/ 0 w 7374822"/>
                  <a:gd name="connsiteY6" fmla="*/ 0 h 41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4822" h="414389">
                    <a:moveTo>
                      <a:pt x="0" y="0"/>
                    </a:moveTo>
                    <a:lnTo>
                      <a:pt x="7374822" y="0"/>
                    </a:lnTo>
                    <a:cubicBezTo>
                      <a:pt x="7374822" y="0"/>
                      <a:pt x="6781573" y="382229"/>
                      <a:pt x="6039523" y="369176"/>
                    </a:cubicBezTo>
                    <a:cubicBezTo>
                      <a:pt x="5231773" y="354818"/>
                      <a:pt x="4891095" y="256052"/>
                      <a:pt x="4196905" y="245610"/>
                    </a:cubicBezTo>
                    <a:cubicBezTo>
                      <a:pt x="3398509" y="233427"/>
                      <a:pt x="2895760" y="460981"/>
                      <a:pt x="2461537" y="405724"/>
                    </a:cubicBezTo>
                    <a:cubicBezTo>
                      <a:pt x="2023181" y="350032"/>
                      <a:pt x="1655745" y="179258"/>
                      <a:pt x="1270471" y="207322"/>
                    </a:cubicBezTo>
                    <a:cubicBezTo>
                      <a:pt x="945021" y="230817"/>
                      <a:pt x="435093" y="352207"/>
                      <a:pt x="0" y="0"/>
                    </a:cubicBezTo>
                    <a:close/>
                  </a:path>
                </a:pathLst>
              </a:custGeom>
              <a:solidFill>
                <a:schemeClr val="bg1">
                  <a:alpha val="20000"/>
                </a:schemeClr>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nvGrpSpPr>
              <p:cNvPr id="884" name="Group 883">
                <a:extLst>
                  <a:ext uri="{FF2B5EF4-FFF2-40B4-BE49-F238E27FC236}">
                    <a16:creationId xmlns:a16="http://schemas.microsoft.com/office/drawing/2014/main" id="{6B98AFA7-2DC3-909B-524C-3997B4A2A27E}"/>
                  </a:ext>
                </a:extLst>
              </p:cNvPr>
              <p:cNvGrpSpPr/>
              <p:nvPr/>
            </p:nvGrpSpPr>
            <p:grpSpPr>
              <a:xfrm>
                <a:off x="8169098" y="2668910"/>
                <a:ext cx="1245233" cy="1680925"/>
                <a:chOff x="8169098" y="2668910"/>
                <a:chExt cx="1245233" cy="1680925"/>
              </a:xfrm>
            </p:grpSpPr>
            <p:sp>
              <p:nvSpPr>
                <p:cNvPr id="885" name="Freeform: Shape 884">
                  <a:extLst>
                    <a:ext uri="{FF2B5EF4-FFF2-40B4-BE49-F238E27FC236}">
                      <a16:creationId xmlns:a16="http://schemas.microsoft.com/office/drawing/2014/main" id="{9EE63E44-2544-E2E3-090D-F14BB356F4B9}"/>
                    </a:ext>
                  </a:extLst>
                </p:cNvPr>
                <p:cNvSpPr/>
                <p:nvPr/>
              </p:nvSpPr>
              <p:spPr>
                <a:xfrm>
                  <a:off x="9209263" y="4147649"/>
                  <a:ext cx="95432" cy="202186"/>
                </a:xfrm>
                <a:custGeom>
                  <a:avLst/>
                  <a:gdLst>
                    <a:gd name="connsiteX0" fmla="*/ 783 w 143921"/>
                    <a:gd name="connsiteY0" fmla="*/ 304917 h 304917"/>
                    <a:gd name="connsiteX1" fmla="*/ 143921 w 143921"/>
                    <a:gd name="connsiteY1" fmla="*/ 151228 h 304917"/>
                    <a:gd name="connsiteX2" fmla="*/ 24698 w 143921"/>
                    <a:gd name="connsiteY2" fmla="*/ 0 h 304917"/>
                    <a:gd name="connsiteX3" fmla="*/ 783 w 143921"/>
                    <a:gd name="connsiteY3" fmla="*/ 304917 h 304917"/>
                  </a:gdLst>
                  <a:ahLst/>
                  <a:cxnLst>
                    <a:cxn ang="0">
                      <a:pos x="connsiteX0" y="connsiteY0"/>
                    </a:cxn>
                    <a:cxn ang="0">
                      <a:pos x="connsiteX1" y="connsiteY1"/>
                    </a:cxn>
                    <a:cxn ang="0">
                      <a:pos x="connsiteX2" y="connsiteY2"/>
                    </a:cxn>
                    <a:cxn ang="0">
                      <a:pos x="connsiteX3" y="connsiteY3"/>
                    </a:cxn>
                  </a:cxnLst>
                  <a:rect l="l" t="t" r="r" b="b"/>
                  <a:pathLst>
                    <a:path w="143921" h="304917">
                      <a:moveTo>
                        <a:pt x="783" y="304917"/>
                      </a:moveTo>
                      <a:cubicBezTo>
                        <a:pt x="77100" y="275727"/>
                        <a:pt x="143921" y="151228"/>
                        <a:pt x="143921" y="151228"/>
                      </a:cubicBezTo>
                      <a:lnTo>
                        <a:pt x="24698" y="0"/>
                      </a:lnTo>
                      <a:cubicBezTo>
                        <a:pt x="25049" y="352"/>
                        <a:pt x="-5196" y="153689"/>
                        <a:pt x="783" y="304917"/>
                      </a:cubicBezTo>
                      <a:close/>
                    </a:path>
                  </a:pathLst>
                </a:custGeom>
                <a:solidFill>
                  <a:srgbClr val="FBBAC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86" name="Freeform: Shape 885">
                  <a:extLst>
                    <a:ext uri="{FF2B5EF4-FFF2-40B4-BE49-F238E27FC236}">
                      <a16:creationId xmlns:a16="http://schemas.microsoft.com/office/drawing/2014/main" id="{AF9B581E-6C49-6AF9-941F-B3CA8262B204}"/>
                    </a:ext>
                  </a:extLst>
                </p:cNvPr>
                <p:cNvSpPr/>
                <p:nvPr/>
              </p:nvSpPr>
              <p:spPr>
                <a:xfrm>
                  <a:off x="8834094" y="2925907"/>
                  <a:ext cx="184510" cy="335266"/>
                </a:xfrm>
                <a:custGeom>
                  <a:avLst/>
                  <a:gdLst>
                    <a:gd name="connsiteX0" fmla="*/ 41500 w 278260"/>
                    <a:gd name="connsiteY0" fmla="*/ 0 h 505616"/>
                    <a:gd name="connsiteX1" fmla="*/ 0 w 278260"/>
                    <a:gd name="connsiteY1" fmla="*/ 297180 h 505616"/>
                    <a:gd name="connsiteX2" fmla="*/ 86165 w 278260"/>
                    <a:gd name="connsiteY2" fmla="*/ 389675 h 505616"/>
                    <a:gd name="connsiteX3" fmla="*/ 71746 w 278260"/>
                    <a:gd name="connsiteY3" fmla="*/ 486391 h 505616"/>
                    <a:gd name="connsiteX4" fmla="*/ 244426 w 278260"/>
                    <a:gd name="connsiteY4" fmla="*/ 486391 h 505616"/>
                    <a:gd name="connsiteX5" fmla="*/ 41500 w 278260"/>
                    <a:gd name="connsiteY5" fmla="*/ 0 h 50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60" h="505616">
                      <a:moveTo>
                        <a:pt x="41500" y="0"/>
                      </a:moveTo>
                      <a:cubicBezTo>
                        <a:pt x="41500" y="0"/>
                        <a:pt x="0" y="211015"/>
                        <a:pt x="0" y="297180"/>
                      </a:cubicBezTo>
                      <a:cubicBezTo>
                        <a:pt x="0" y="383345"/>
                        <a:pt x="86165" y="389675"/>
                        <a:pt x="86165" y="389675"/>
                      </a:cubicBezTo>
                      <a:lnTo>
                        <a:pt x="71746" y="486391"/>
                      </a:lnTo>
                      <a:cubicBezTo>
                        <a:pt x="71746" y="486391"/>
                        <a:pt x="190969" y="529649"/>
                        <a:pt x="244426" y="486391"/>
                      </a:cubicBezTo>
                      <a:cubicBezTo>
                        <a:pt x="297883" y="443132"/>
                        <a:pt x="323206" y="7034"/>
                        <a:pt x="41500" y="0"/>
                      </a:cubicBezTo>
                      <a:close/>
                    </a:path>
                  </a:pathLst>
                </a:custGeom>
                <a:solidFill>
                  <a:srgbClr val="FBBAC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87" name="Freeform: Shape 886">
                  <a:extLst>
                    <a:ext uri="{FF2B5EF4-FFF2-40B4-BE49-F238E27FC236}">
                      <a16:creationId xmlns:a16="http://schemas.microsoft.com/office/drawing/2014/main" id="{598FB42A-C098-01C2-C2B6-018C5130BF74}"/>
                    </a:ext>
                  </a:extLst>
                </p:cNvPr>
                <p:cNvSpPr/>
                <p:nvPr/>
              </p:nvSpPr>
              <p:spPr>
                <a:xfrm>
                  <a:off x="8169098" y="2668910"/>
                  <a:ext cx="449984" cy="697281"/>
                </a:xfrm>
                <a:custGeom>
                  <a:avLst/>
                  <a:gdLst>
                    <a:gd name="connsiteX0" fmla="*/ 361748 w 678623"/>
                    <a:gd name="connsiteY0" fmla="*/ 580656 h 1051572"/>
                    <a:gd name="connsiteX1" fmla="*/ 187309 w 678623"/>
                    <a:gd name="connsiteY1" fmla="*/ 352056 h 1051572"/>
                    <a:gd name="connsiteX2" fmla="*/ 167966 w 678623"/>
                    <a:gd name="connsiteY2" fmla="*/ 166011 h 1051572"/>
                    <a:gd name="connsiteX3" fmla="*/ 28696 w 678623"/>
                    <a:gd name="connsiteY3" fmla="*/ 12 h 1051572"/>
                    <a:gd name="connsiteX4" fmla="*/ 28696 w 678623"/>
                    <a:gd name="connsiteY4" fmla="*/ 65075 h 1051572"/>
                    <a:gd name="connsiteX5" fmla="*/ 73712 w 678623"/>
                    <a:gd name="connsiteY5" fmla="*/ 137524 h 1051572"/>
                    <a:gd name="connsiteX6" fmla="*/ 4077 w 678623"/>
                    <a:gd name="connsiteY6" fmla="*/ 186058 h 1051572"/>
                    <a:gd name="connsiteX7" fmla="*/ 40654 w 678623"/>
                    <a:gd name="connsiteY7" fmla="*/ 310557 h 1051572"/>
                    <a:gd name="connsiteX8" fmla="*/ 97979 w 678623"/>
                    <a:gd name="connsiteY8" fmla="*/ 412899 h 1051572"/>
                    <a:gd name="connsiteX9" fmla="*/ 184495 w 678623"/>
                    <a:gd name="connsiteY9" fmla="*/ 624266 h 1051572"/>
                    <a:gd name="connsiteX10" fmla="*/ 320600 w 678623"/>
                    <a:gd name="connsiteY10" fmla="*/ 806091 h 1051572"/>
                    <a:gd name="connsiteX11" fmla="*/ 630089 w 678623"/>
                    <a:gd name="connsiteY11" fmla="*/ 1051573 h 1051572"/>
                    <a:gd name="connsiteX12" fmla="*/ 678623 w 678623"/>
                    <a:gd name="connsiteY12" fmla="*/ 826138 h 1051572"/>
                    <a:gd name="connsiteX13" fmla="*/ 361748 w 678623"/>
                    <a:gd name="connsiteY13" fmla="*/ 580656 h 105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623" h="1051572">
                      <a:moveTo>
                        <a:pt x="361748" y="580656"/>
                      </a:moveTo>
                      <a:cubicBezTo>
                        <a:pt x="259054" y="466356"/>
                        <a:pt x="187309" y="394611"/>
                        <a:pt x="187309" y="352056"/>
                      </a:cubicBezTo>
                      <a:cubicBezTo>
                        <a:pt x="187309" y="309502"/>
                        <a:pt x="198915" y="214545"/>
                        <a:pt x="167966" y="166011"/>
                      </a:cubicBezTo>
                      <a:cubicBezTo>
                        <a:pt x="137017" y="117478"/>
                        <a:pt x="61755" y="-1394"/>
                        <a:pt x="28696" y="12"/>
                      </a:cubicBezTo>
                      <a:cubicBezTo>
                        <a:pt x="-4363" y="1419"/>
                        <a:pt x="13573" y="37292"/>
                        <a:pt x="28696" y="65075"/>
                      </a:cubicBezTo>
                      <a:cubicBezTo>
                        <a:pt x="43818" y="92859"/>
                        <a:pt x="73712" y="137524"/>
                        <a:pt x="73712" y="137524"/>
                      </a:cubicBezTo>
                      <a:cubicBezTo>
                        <a:pt x="73712" y="137524"/>
                        <a:pt x="16386" y="161088"/>
                        <a:pt x="4077" y="186058"/>
                      </a:cubicBezTo>
                      <a:cubicBezTo>
                        <a:pt x="-8232" y="211028"/>
                        <a:pt x="8297" y="279256"/>
                        <a:pt x="40654" y="310557"/>
                      </a:cubicBezTo>
                      <a:cubicBezTo>
                        <a:pt x="73009" y="342209"/>
                        <a:pt x="93055" y="373510"/>
                        <a:pt x="97979" y="412899"/>
                      </a:cubicBezTo>
                      <a:cubicBezTo>
                        <a:pt x="102903" y="452289"/>
                        <a:pt x="127169" y="549708"/>
                        <a:pt x="184495" y="624266"/>
                      </a:cubicBezTo>
                      <a:cubicBezTo>
                        <a:pt x="241821" y="698825"/>
                        <a:pt x="286134" y="776549"/>
                        <a:pt x="320600" y="806091"/>
                      </a:cubicBezTo>
                      <a:cubicBezTo>
                        <a:pt x="387774" y="863417"/>
                        <a:pt x="566434" y="1034340"/>
                        <a:pt x="630089" y="1051573"/>
                      </a:cubicBezTo>
                      <a:cubicBezTo>
                        <a:pt x="652246" y="985103"/>
                        <a:pt x="678623" y="826138"/>
                        <a:pt x="678623" y="826138"/>
                      </a:cubicBezTo>
                      <a:cubicBezTo>
                        <a:pt x="678623" y="826138"/>
                        <a:pt x="464091" y="694956"/>
                        <a:pt x="361748" y="580656"/>
                      </a:cubicBezTo>
                      <a:close/>
                    </a:path>
                  </a:pathLst>
                </a:custGeom>
                <a:solidFill>
                  <a:srgbClr val="FBBAC2"/>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88" name="Freeform: Shape 887">
                  <a:extLst>
                    <a:ext uri="{FF2B5EF4-FFF2-40B4-BE49-F238E27FC236}">
                      <a16:creationId xmlns:a16="http://schemas.microsoft.com/office/drawing/2014/main" id="{535F59F4-9259-6717-5A5B-27C5293AB3CC}"/>
                    </a:ext>
                  </a:extLst>
                </p:cNvPr>
                <p:cNvSpPr/>
                <p:nvPr/>
              </p:nvSpPr>
              <p:spPr>
                <a:xfrm>
                  <a:off x="8584587" y="3216709"/>
                  <a:ext cx="829744" cy="1030751"/>
                </a:xfrm>
                <a:custGeom>
                  <a:avLst/>
                  <a:gdLst>
                    <a:gd name="connsiteX0" fmla="*/ 1194671 w 1251341"/>
                    <a:gd name="connsiteY0" fmla="*/ 323909 h 1554480"/>
                    <a:gd name="connsiteX1" fmla="*/ 967830 w 1251341"/>
                    <a:gd name="connsiteY1" fmla="*/ 110431 h 1554480"/>
                    <a:gd name="connsiteX2" fmla="*/ 448380 w 1251341"/>
                    <a:gd name="connsiteY2" fmla="*/ 47478 h 1554480"/>
                    <a:gd name="connsiteX3" fmla="*/ 167379 w 1251341"/>
                    <a:gd name="connsiteY3" fmla="*/ 32356 h 1554480"/>
                    <a:gd name="connsiteX4" fmla="*/ 52727 w 1251341"/>
                    <a:gd name="connsiteY4" fmla="*/ 0 h 1554480"/>
                    <a:gd name="connsiteX5" fmla="*/ 4193 w 1251341"/>
                    <a:gd name="connsiteY5" fmla="*/ 225435 h 1554480"/>
                    <a:gd name="connsiteX6" fmla="*/ 246861 w 1251341"/>
                    <a:gd name="connsiteY6" fmla="*/ 438912 h 1554480"/>
                    <a:gd name="connsiteX7" fmla="*/ 307352 w 1251341"/>
                    <a:gd name="connsiteY7" fmla="*/ 970671 h 1554480"/>
                    <a:gd name="connsiteX8" fmla="*/ 247565 w 1251341"/>
                    <a:gd name="connsiteY8" fmla="*/ 1292470 h 1554480"/>
                    <a:gd name="connsiteX9" fmla="*/ 558812 w 1251341"/>
                    <a:gd name="connsiteY9" fmla="*/ 1338541 h 1554480"/>
                    <a:gd name="connsiteX10" fmla="*/ 954466 w 1251341"/>
                    <a:gd name="connsiteY10" fmla="*/ 1285436 h 1554480"/>
                    <a:gd name="connsiteX11" fmla="*/ 923517 w 1251341"/>
                    <a:gd name="connsiteY11" fmla="*/ 893298 h 1554480"/>
                    <a:gd name="connsiteX12" fmla="*/ 1034651 w 1251341"/>
                    <a:gd name="connsiteY12" fmla="*/ 564115 h 1554480"/>
                    <a:gd name="connsiteX13" fmla="*/ 1077910 w 1251341"/>
                    <a:gd name="connsiteY13" fmla="*/ 1037844 h 1554480"/>
                    <a:gd name="connsiteX14" fmla="*/ 1002999 w 1251341"/>
                    <a:gd name="connsiteY14" fmla="*/ 1338190 h 1554480"/>
                    <a:gd name="connsiteX15" fmla="*/ 966775 w 1251341"/>
                    <a:gd name="connsiteY15" fmla="*/ 1403253 h 1554480"/>
                    <a:gd name="connsiteX16" fmla="*/ 1085999 w 1251341"/>
                    <a:gd name="connsiteY16" fmla="*/ 1554480 h 1554480"/>
                    <a:gd name="connsiteX17" fmla="*/ 1233006 w 1251341"/>
                    <a:gd name="connsiteY17" fmla="*/ 1191885 h 1554480"/>
                    <a:gd name="connsiteX18" fmla="*/ 1233006 w 1251341"/>
                    <a:gd name="connsiteY18" fmla="*/ 671732 h 1554480"/>
                    <a:gd name="connsiteX19" fmla="*/ 1194671 w 1251341"/>
                    <a:gd name="connsiteY19" fmla="*/ 323909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341" h="1554480">
                      <a:moveTo>
                        <a:pt x="1194671" y="323909"/>
                      </a:moveTo>
                      <a:cubicBezTo>
                        <a:pt x="1150359" y="225435"/>
                        <a:pt x="1076503" y="137863"/>
                        <a:pt x="967830" y="110431"/>
                      </a:cubicBezTo>
                      <a:cubicBezTo>
                        <a:pt x="859157" y="83000"/>
                        <a:pt x="448380" y="47478"/>
                        <a:pt x="448380" y="47478"/>
                      </a:cubicBezTo>
                      <a:cubicBezTo>
                        <a:pt x="448380" y="47478"/>
                        <a:pt x="247565" y="49940"/>
                        <a:pt x="167379" y="32356"/>
                      </a:cubicBezTo>
                      <a:cubicBezTo>
                        <a:pt x="87193" y="14771"/>
                        <a:pt x="52727" y="0"/>
                        <a:pt x="52727" y="0"/>
                      </a:cubicBezTo>
                      <a:cubicBezTo>
                        <a:pt x="52727" y="0"/>
                        <a:pt x="-17612" y="75262"/>
                        <a:pt x="4193" y="225435"/>
                      </a:cubicBezTo>
                      <a:cubicBezTo>
                        <a:pt x="4193" y="225435"/>
                        <a:pt x="204306" y="360836"/>
                        <a:pt x="246861" y="438912"/>
                      </a:cubicBezTo>
                      <a:cubicBezTo>
                        <a:pt x="289768" y="516988"/>
                        <a:pt x="307352" y="841952"/>
                        <a:pt x="307352" y="970671"/>
                      </a:cubicBezTo>
                      <a:cubicBezTo>
                        <a:pt x="307352" y="1099039"/>
                        <a:pt x="247565" y="1292470"/>
                        <a:pt x="247565" y="1292470"/>
                      </a:cubicBezTo>
                      <a:cubicBezTo>
                        <a:pt x="247565" y="1292470"/>
                        <a:pt x="368546" y="1339948"/>
                        <a:pt x="558812" y="1338541"/>
                      </a:cubicBezTo>
                      <a:cubicBezTo>
                        <a:pt x="749077" y="1337134"/>
                        <a:pt x="954466" y="1285436"/>
                        <a:pt x="954466" y="1285436"/>
                      </a:cubicBezTo>
                      <a:cubicBezTo>
                        <a:pt x="954466" y="1285436"/>
                        <a:pt x="910505" y="1025183"/>
                        <a:pt x="923517" y="893298"/>
                      </a:cubicBezTo>
                      <a:cubicBezTo>
                        <a:pt x="937233" y="754380"/>
                        <a:pt x="1034651" y="564115"/>
                        <a:pt x="1034651" y="564115"/>
                      </a:cubicBezTo>
                      <a:cubicBezTo>
                        <a:pt x="1034651" y="564115"/>
                        <a:pt x="1073690" y="943942"/>
                        <a:pt x="1077910" y="1037844"/>
                      </a:cubicBezTo>
                      <a:cubicBezTo>
                        <a:pt x="1082130" y="1131746"/>
                        <a:pt x="1024805" y="1300207"/>
                        <a:pt x="1002999" y="1338190"/>
                      </a:cubicBezTo>
                      <a:cubicBezTo>
                        <a:pt x="981194" y="1376172"/>
                        <a:pt x="966775" y="1403253"/>
                        <a:pt x="966775" y="1403253"/>
                      </a:cubicBezTo>
                      <a:lnTo>
                        <a:pt x="1085999" y="1554480"/>
                      </a:lnTo>
                      <a:cubicBezTo>
                        <a:pt x="1085999" y="1554480"/>
                        <a:pt x="1204519" y="1341706"/>
                        <a:pt x="1233006" y="1191885"/>
                      </a:cubicBezTo>
                      <a:cubicBezTo>
                        <a:pt x="1261493" y="1042416"/>
                        <a:pt x="1253053" y="875362"/>
                        <a:pt x="1233006" y="671732"/>
                      </a:cubicBezTo>
                      <a:cubicBezTo>
                        <a:pt x="1217531" y="512416"/>
                        <a:pt x="1225269" y="391785"/>
                        <a:pt x="1194671" y="323909"/>
                      </a:cubicBezTo>
                      <a:close/>
                    </a:path>
                  </a:pathLst>
                </a:custGeom>
                <a:solidFill>
                  <a:srgbClr val="065776"/>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889" name="Freeform: Shape 888">
                  <a:extLst>
                    <a:ext uri="{FF2B5EF4-FFF2-40B4-BE49-F238E27FC236}">
                      <a16:creationId xmlns:a16="http://schemas.microsoft.com/office/drawing/2014/main" id="{7FF8919C-7D8A-3855-D152-2E1DD6BEAC03}"/>
                    </a:ext>
                  </a:extLst>
                </p:cNvPr>
                <p:cNvSpPr/>
                <p:nvPr/>
              </p:nvSpPr>
              <p:spPr>
                <a:xfrm>
                  <a:off x="8861612" y="2854887"/>
                  <a:ext cx="409060" cy="869910"/>
                </a:xfrm>
                <a:custGeom>
                  <a:avLst/>
                  <a:gdLst>
                    <a:gd name="connsiteX0" fmla="*/ 455794 w 616906"/>
                    <a:gd name="connsiteY0" fmla="*/ 402878 h 1311916"/>
                    <a:gd name="connsiteX1" fmla="*/ 437505 w 616906"/>
                    <a:gd name="connsiteY1" fmla="*/ 181663 h 1311916"/>
                    <a:gd name="connsiteX2" fmla="*/ 241964 w 616906"/>
                    <a:gd name="connsiteY2" fmla="*/ 6169 h 1311916"/>
                    <a:gd name="connsiteX3" fmla="*/ 0 w 616906"/>
                    <a:gd name="connsiteY3" fmla="*/ 107105 h 1311916"/>
                    <a:gd name="connsiteX4" fmla="*/ 40093 w 616906"/>
                    <a:gd name="connsiteY4" fmla="*/ 154583 h 1311916"/>
                    <a:gd name="connsiteX5" fmla="*/ 74559 w 616906"/>
                    <a:gd name="connsiteY5" fmla="*/ 246375 h 1311916"/>
                    <a:gd name="connsiteX6" fmla="*/ 119223 w 616906"/>
                    <a:gd name="connsiteY6" fmla="*/ 317417 h 1311916"/>
                    <a:gd name="connsiteX7" fmla="*/ 119223 w 616906"/>
                    <a:gd name="connsiteY7" fmla="*/ 426441 h 1311916"/>
                    <a:gd name="connsiteX8" fmla="*/ 161075 w 616906"/>
                    <a:gd name="connsiteY8" fmla="*/ 567470 h 1311916"/>
                    <a:gd name="connsiteX9" fmla="*/ 128368 w 616906"/>
                    <a:gd name="connsiteY9" fmla="*/ 730303 h 1311916"/>
                    <a:gd name="connsiteX10" fmla="*/ 229303 w 616906"/>
                    <a:gd name="connsiteY10" fmla="*/ 894895 h 1311916"/>
                    <a:gd name="connsiteX11" fmla="*/ 223677 w 616906"/>
                    <a:gd name="connsiteY11" fmla="*/ 1131584 h 1311916"/>
                    <a:gd name="connsiteX12" fmla="*/ 302807 w 616906"/>
                    <a:gd name="connsiteY12" fmla="*/ 1311651 h 1311916"/>
                    <a:gd name="connsiteX13" fmla="*/ 457552 w 616906"/>
                    <a:gd name="connsiteY13" fmla="*/ 1158665 h 1311916"/>
                    <a:gd name="connsiteX14" fmla="*/ 530352 w 616906"/>
                    <a:gd name="connsiteY14" fmla="*/ 1027483 h 1311916"/>
                    <a:gd name="connsiteX15" fmla="*/ 554971 w 616906"/>
                    <a:gd name="connsiteY15" fmla="*/ 827371 h 1311916"/>
                    <a:gd name="connsiteX16" fmla="*/ 611241 w 616906"/>
                    <a:gd name="connsiteY16" fmla="*/ 632533 h 1311916"/>
                    <a:gd name="connsiteX17" fmla="*/ 455794 w 616906"/>
                    <a:gd name="connsiteY17" fmla="*/ 402878 h 131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6906" h="1311916">
                      <a:moveTo>
                        <a:pt x="455794" y="402878"/>
                      </a:moveTo>
                      <a:cubicBezTo>
                        <a:pt x="412183" y="300887"/>
                        <a:pt x="461420" y="250947"/>
                        <a:pt x="437505" y="181663"/>
                      </a:cubicBezTo>
                      <a:cubicBezTo>
                        <a:pt x="413942" y="112380"/>
                        <a:pt x="341845" y="4411"/>
                        <a:pt x="241964" y="6169"/>
                      </a:cubicBezTo>
                      <a:cubicBezTo>
                        <a:pt x="141732" y="7927"/>
                        <a:pt x="41851" y="-40254"/>
                        <a:pt x="0" y="107105"/>
                      </a:cubicBezTo>
                      <a:cubicBezTo>
                        <a:pt x="0" y="107105"/>
                        <a:pt x="14420" y="128206"/>
                        <a:pt x="40093" y="154583"/>
                      </a:cubicBezTo>
                      <a:cubicBezTo>
                        <a:pt x="65415" y="180960"/>
                        <a:pt x="38334" y="210854"/>
                        <a:pt x="74559" y="246375"/>
                      </a:cubicBezTo>
                      <a:cubicBezTo>
                        <a:pt x="110783" y="281896"/>
                        <a:pt x="117465" y="264663"/>
                        <a:pt x="119223" y="317417"/>
                      </a:cubicBezTo>
                      <a:cubicBezTo>
                        <a:pt x="120982" y="370171"/>
                        <a:pt x="87220" y="362081"/>
                        <a:pt x="119223" y="426441"/>
                      </a:cubicBezTo>
                      <a:cubicBezTo>
                        <a:pt x="151228" y="491153"/>
                        <a:pt x="173032" y="526674"/>
                        <a:pt x="161075" y="567470"/>
                      </a:cubicBezTo>
                      <a:cubicBezTo>
                        <a:pt x="149117" y="608266"/>
                        <a:pt x="117465" y="667702"/>
                        <a:pt x="128368" y="730303"/>
                      </a:cubicBezTo>
                      <a:cubicBezTo>
                        <a:pt x="139271" y="793256"/>
                        <a:pt x="201168" y="815765"/>
                        <a:pt x="229303" y="894895"/>
                      </a:cubicBezTo>
                      <a:cubicBezTo>
                        <a:pt x="257439" y="974026"/>
                        <a:pt x="231062" y="1043310"/>
                        <a:pt x="223677" y="1131584"/>
                      </a:cubicBezTo>
                      <a:cubicBezTo>
                        <a:pt x="216291" y="1219859"/>
                        <a:pt x="254625" y="1306375"/>
                        <a:pt x="302807" y="1311651"/>
                      </a:cubicBezTo>
                      <a:cubicBezTo>
                        <a:pt x="350989" y="1317278"/>
                        <a:pt x="432934" y="1232520"/>
                        <a:pt x="457552" y="1158665"/>
                      </a:cubicBezTo>
                      <a:cubicBezTo>
                        <a:pt x="482171" y="1084809"/>
                        <a:pt x="497645" y="1077775"/>
                        <a:pt x="530352" y="1027483"/>
                      </a:cubicBezTo>
                      <a:cubicBezTo>
                        <a:pt x="563060" y="977543"/>
                        <a:pt x="505734" y="906501"/>
                        <a:pt x="554971" y="827371"/>
                      </a:cubicBezTo>
                      <a:cubicBezTo>
                        <a:pt x="604208" y="748240"/>
                        <a:pt x="628826" y="708147"/>
                        <a:pt x="611241" y="632533"/>
                      </a:cubicBezTo>
                      <a:cubicBezTo>
                        <a:pt x="594008" y="557623"/>
                        <a:pt x="499403" y="504869"/>
                        <a:pt x="455794" y="402878"/>
                      </a:cubicBezTo>
                      <a:close/>
                    </a:path>
                  </a:pathLst>
                </a:custGeom>
                <a:solidFill>
                  <a:schemeClr val="accent1">
                    <a:lumMod val="60000"/>
                    <a:lumOff val="40000"/>
                  </a:schemeClr>
                </a:solidFill>
                <a:ln w="35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grpSp>
          <p:nvGrpSpPr>
            <p:cNvPr id="30" name="Group 29">
              <a:extLst>
                <a:ext uri="{FF2B5EF4-FFF2-40B4-BE49-F238E27FC236}">
                  <a16:creationId xmlns:a16="http://schemas.microsoft.com/office/drawing/2014/main" id="{F9641289-B016-B2CC-8E22-C5BF5E56D3D6}"/>
                </a:ext>
              </a:extLst>
            </p:cNvPr>
            <p:cNvGrpSpPr/>
            <p:nvPr/>
          </p:nvGrpSpPr>
          <p:grpSpPr>
            <a:xfrm>
              <a:off x="1242686" y="2962813"/>
              <a:ext cx="1752222" cy="1104254"/>
              <a:chOff x="3019111" y="1302099"/>
              <a:chExt cx="6289012" cy="3963352"/>
            </a:xfrm>
          </p:grpSpPr>
          <p:sp>
            <p:nvSpPr>
              <p:cNvPr id="540" name="Freeform: Shape 539">
                <a:extLst>
                  <a:ext uri="{FF2B5EF4-FFF2-40B4-BE49-F238E27FC236}">
                    <a16:creationId xmlns:a16="http://schemas.microsoft.com/office/drawing/2014/main" id="{A0D0EF79-E536-848E-FCD3-E8F0452D5329}"/>
                  </a:ext>
                </a:extLst>
              </p:cNvPr>
              <p:cNvSpPr/>
              <p:nvPr/>
            </p:nvSpPr>
            <p:spPr>
              <a:xfrm>
                <a:off x="4196055" y="4345336"/>
                <a:ext cx="314325" cy="314325"/>
              </a:xfrm>
              <a:custGeom>
                <a:avLst/>
                <a:gdLst>
                  <a:gd name="connsiteX0" fmla="*/ 314325 w 314325"/>
                  <a:gd name="connsiteY0" fmla="*/ 157163 h 314325"/>
                  <a:gd name="connsiteX1" fmla="*/ 157163 w 314325"/>
                  <a:gd name="connsiteY1" fmla="*/ 314325 h 314325"/>
                  <a:gd name="connsiteX2" fmla="*/ 0 w 314325"/>
                  <a:gd name="connsiteY2" fmla="*/ 157163 h 314325"/>
                  <a:gd name="connsiteX3" fmla="*/ 157163 w 314325"/>
                  <a:gd name="connsiteY3" fmla="*/ 0 h 314325"/>
                  <a:gd name="connsiteX4" fmla="*/ 314325 w 314325"/>
                  <a:gd name="connsiteY4" fmla="*/ 157163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4325" y="157163"/>
                    </a:moveTo>
                    <a:cubicBezTo>
                      <a:pt x="314325" y="243961"/>
                      <a:pt x="243961" y="314325"/>
                      <a:pt x="157163" y="314325"/>
                    </a:cubicBezTo>
                    <a:cubicBezTo>
                      <a:pt x="70364" y="314325"/>
                      <a:pt x="0" y="243961"/>
                      <a:pt x="0" y="157163"/>
                    </a:cubicBezTo>
                    <a:cubicBezTo>
                      <a:pt x="0" y="70364"/>
                      <a:pt x="70364" y="0"/>
                      <a:pt x="157163" y="0"/>
                    </a:cubicBezTo>
                    <a:cubicBezTo>
                      <a:pt x="243961" y="0"/>
                      <a:pt x="314325" y="70364"/>
                      <a:pt x="314325" y="157163"/>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41" name="Freeform: Shape 540">
                <a:extLst>
                  <a:ext uri="{FF2B5EF4-FFF2-40B4-BE49-F238E27FC236}">
                    <a16:creationId xmlns:a16="http://schemas.microsoft.com/office/drawing/2014/main" id="{8E24FB58-D671-A3B6-F21F-6D670C1E705C}"/>
                  </a:ext>
                </a:extLst>
              </p:cNvPr>
              <p:cNvSpPr/>
              <p:nvPr/>
            </p:nvSpPr>
            <p:spPr>
              <a:xfrm>
                <a:off x="3112110" y="2869914"/>
                <a:ext cx="1198245" cy="340042"/>
              </a:xfrm>
              <a:custGeom>
                <a:avLst/>
                <a:gdLst>
                  <a:gd name="connsiteX0" fmla="*/ 314325 w 1198245"/>
                  <a:gd name="connsiteY0" fmla="*/ 340042 h 340042"/>
                  <a:gd name="connsiteX1" fmla="*/ 0 w 1198245"/>
                  <a:gd name="connsiteY1" fmla="*/ 260985 h 340042"/>
                  <a:gd name="connsiteX2" fmla="*/ 9525 w 1198245"/>
                  <a:gd name="connsiteY2" fmla="*/ 224790 h 340042"/>
                  <a:gd name="connsiteX3" fmla="*/ 304800 w 1198245"/>
                  <a:gd name="connsiteY3" fmla="*/ 298132 h 340042"/>
                  <a:gd name="connsiteX4" fmla="*/ 536258 w 1198245"/>
                  <a:gd name="connsiteY4" fmla="*/ 105727 h 340042"/>
                  <a:gd name="connsiteX5" fmla="*/ 841058 w 1198245"/>
                  <a:gd name="connsiteY5" fmla="*/ 277177 h 340042"/>
                  <a:gd name="connsiteX6" fmla="*/ 1173480 w 1198245"/>
                  <a:gd name="connsiteY6" fmla="*/ 0 h 340042"/>
                  <a:gd name="connsiteX7" fmla="*/ 1198245 w 1198245"/>
                  <a:gd name="connsiteY7" fmla="*/ 28575 h 340042"/>
                  <a:gd name="connsiteX8" fmla="*/ 844868 w 1198245"/>
                  <a:gd name="connsiteY8" fmla="*/ 322897 h 340042"/>
                  <a:gd name="connsiteX9" fmla="*/ 540068 w 1198245"/>
                  <a:gd name="connsiteY9" fmla="*/ 151447 h 34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8245" h="340042">
                    <a:moveTo>
                      <a:pt x="314325" y="340042"/>
                    </a:moveTo>
                    <a:lnTo>
                      <a:pt x="0" y="260985"/>
                    </a:lnTo>
                    <a:lnTo>
                      <a:pt x="9525" y="224790"/>
                    </a:lnTo>
                    <a:lnTo>
                      <a:pt x="304800" y="298132"/>
                    </a:lnTo>
                    <a:lnTo>
                      <a:pt x="536258" y="105727"/>
                    </a:lnTo>
                    <a:lnTo>
                      <a:pt x="841058" y="277177"/>
                    </a:lnTo>
                    <a:lnTo>
                      <a:pt x="1173480" y="0"/>
                    </a:lnTo>
                    <a:lnTo>
                      <a:pt x="1198245" y="28575"/>
                    </a:lnTo>
                    <a:lnTo>
                      <a:pt x="844868" y="322897"/>
                    </a:lnTo>
                    <a:lnTo>
                      <a:pt x="540068" y="151447"/>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nvGrpSpPr>
              <p:cNvPr id="542" name="Graphic 563">
                <a:extLst>
                  <a:ext uri="{FF2B5EF4-FFF2-40B4-BE49-F238E27FC236}">
                    <a16:creationId xmlns:a16="http://schemas.microsoft.com/office/drawing/2014/main" id="{80C36E8C-E097-FF4C-8C6A-6732244FDFF0}"/>
                  </a:ext>
                </a:extLst>
              </p:cNvPr>
              <p:cNvGrpSpPr/>
              <p:nvPr/>
            </p:nvGrpSpPr>
            <p:grpSpPr>
              <a:xfrm>
                <a:off x="7515517" y="3200431"/>
                <a:ext cx="1447800" cy="1129664"/>
                <a:chOff x="7515517" y="3200431"/>
                <a:chExt cx="1447800" cy="1129664"/>
              </a:xfrm>
              <a:solidFill>
                <a:schemeClr val="accent1"/>
              </a:solidFill>
            </p:grpSpPr>
            <p:sp>
              <p:nvSpPr>
                <p:cNvPr id="783" name="Freeform: Shape 782">
                  <a:extLst>
                    <a:ext uri="{FF2B5EF4-FFF2-40B4-BE49-F238E27FC236}">
                      <a16:creationId xmlns:a16="http://schemas.microsoft.com/office/drawing/2014/main" id="{BA7AB915-C063-D6EC-6E42-5A271C162ABC}"/>
                    </a:ext>
                  </a:extLst>
                </p:cNvPr>
                <p:cNvSpPr/>
                <p:nvPr/>
              </p:nvSpPr>
              <p:spPr>
                <a:xfrm>
                  <a:off x="8026058" y="3200431"/>
                  <a:ext cx="510542" cy="511492"/>
                </a:xfrm>
                <a:custGeom>
                  <a:avLst/>
                  <a:gdLst>
                    <a:gd name="connsiteX0" fmla="*/ 0 w 510542"/>
                    <a:gd name="connsiteY0" fmla="*/ 0 h 511492"/>
                    <a:gd name="connsiteX1" fmla="*/ 0 w 510542"/>
                    <a:gd name="connsiteY1" fmla="*/ 511492 h 511492"/>
                    <a:gd name="connsiteX2" fmla="*/ 510540 w 510542"/>
                    <a:gd name="connsiteY2" fmla="*/ 511492 h 511492"/>
                    <a:gd name="connsiteX3" fmla="*/ 0 w 510542"/>
                    <a:gd name="connsiteY3" fmla="*/ 0 h 511492"/>
                  </a:gdLst>
                  <a:ahLst/>
                  <a:cxnLst>
                    <a:cxn ang="0">
                      <a:pos x="connsiteX0" y="connsiteY0"/>
                    </a:cxn>
                    <a:cxn ang="0">
                      <a:pos x="connsiteX1" y="connsiteY1"/>
                    </a:cxn>
                    <a:cxn ang="0">
                      <a:pos x="connsiteX2" y="connsiteY2"/>
                    </a:cxn>
                    <a:cxn ang="0">
                      <a:pos x="connsiteX3" y="connsiteY3"/>
                    </a:cxn>
                  </a:cxnLst>
                  <a:rect l="l" t="t" r="r" b="b"/>
                  <a:pathLst>
                    <a:path w="510542" h="511492">
                      <a:moveTo>
                        <a:pt x="0" y="0"/>
                      </a:moveTo>
                      <a:lnTo>
                        <a:pt x="0" y="511492"/>
                      </a:lnTo>
                      <a:lnTo>
                        <a:pt x="510540" y="511492"/>
                      </a:lnTo>
                      <a:cubicBezTo>
                        <a:pt x="511492" y="228600"/>
                        <a:pt x="282892" y="0"/>
                        <a:pt x="0" y="0"/>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84" name="Freeform: Shape 783">
                  <a:extLst>
                    <a:ext uri="{FF2B5EF4-FFF2-40B4-BE49-F238E27FC236}">
                      <a16:creationId xmlns:a16="http://schemas.microsoft.com/office/drawing/2014/main" id="{891C49F1-F774-FDE3-92D2-37D739737652}"/>
                    </a:ext>
                  </a:extLst>
                </p:cNvPr>
                <p:cNvSpPr/>
                <p:nvPr/>
              </p:nvSpPr>
              <p:spPr>
                <a:xfrm>
                  <a:off x="7515517" y="3200431"/>
                  <a:ext cx="1021080" cy="1021079"/>
                </a:xfrm>
                <a:custGeom>
                  <a:avLst/>
                  <a:gdLst>
                    <a:gd name="connsiteX0" fmla="*/ 510540 w 1021080"/>
                    <a:gd name="connsiteY0" fmla="*/ 0 h 1021079"/>
                    <a:gd name="connsiteX1" fmla="*/ 0 w 1021080"/>
                    <a:gd name="connsiteY1" fmla="*/ 510540 h 1021079"/>
                    <a:gd name="connsiteX2" fmla="*/ 510540 w 1021080"/>
                    <a:gd name="connsiteY2" fmla="*/ 1021080 h 1021079"/>
                    <a:gd name="connsiteX3" fmla="*/ 1021080 w 1021080"/>
                    <a:gd name="connsiteY3" fmla="*/ 510540 h 1021079"/>
                    <a:gd name="connsiteX4" fmla="*/ 510540 w 1021080"/>
                    <a:gd name="connsiteY4" fmla="*/ 510540 h 1021079"/>
                    <a:gd name="connsiteX5" fmla="*/ 510540 w 1021080"/>
                    <a:gd name="connsiteY5" fmla="*/ 0 h 10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080" h="1021079">
                      <a:moveTo>
                        <a:pt x="510540" y="0"/>
                      </a:moveTo>
                      <a:cubicBezTo>
                        <a:pt x="228600" y="0"/>
                        <a:pt x="0" y="228600"/>
                        <a:pt x="0" y="510540"/>
                      </a:cubicBezTo>
                      <a:cubicBezTo>
                        <a:pt x="0" y="792480"/>
                        <a:pt x="228600" y="1021080"/>
                        <a:pt x="510540" y="1021080"/>
                      </a:cubicBezTo>
                      <a:cubicBezTo>
                        <a:pt x="792480" y="1021080"/>
                        <a:pt x="1021080" y="792480"/>
                        <a:pt x="1021080" y="510540"/>
                      </a:cubicBezTo>
                      <a:lnTo>
                        <a:pt x="510540" y="510540"/>
                      </a:lnTo>
                      <a:lnTo>
                        <a:pt x="510540" y="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85" name="Freeform: Shape 784">
                  <a:extLst>
                    <a:ext uri="{FF2B5EF4-FFF2-40B4-BE49-F238E27FC236}">
                      <a16:creationId xmlns:a16="http://schemas.microsoft.com/office/drawing/2014/main" id="{3294E575-A8D5-3A25-59BC-E9FEAED8BCF9}"/>
                    </a:ext>
                  </a:extLst>
                </p:cNvPr>
                <p:cNvSpPr/>
                <p:nvPr/>
              </p:nvSpPr>
              <p:spPr>
                <a:xfrm>
                  <a:off x="8143215" y="3961479"/>
                  <a:ext cx="820102" cy="368617"/>
                </a:xfrm>
                <a:custGeom>
                  <a:avLst/>
                  <a:gdLst>
                    <a:gd name="connsiteX0" fmla="*/ 820102 w 820102"/>
                    <a:gd name="connsiteY0" fmla="*/ 368617 h 368617"/>
                    <a:gd name="connsiteX1" fmla="*/ 341947 w 820102"/>
                    <a:gd name="connsiteY1" fmla="*/ 368617 h 368617"/>
                    <a:gd name="connsiteX2" fmla="*/ 0 w 820102"/>
                    <a:gd name="connsiteY2" fmla="*/ 27622 h 368617"/>
                    <a:gd name="connsiteX3" fmla="*/ 26670 w 820102"/>
                    <a:gd name="connsiteY3" fmla="*/ 0 h 368617"/>
                    <a:gd name="connsiteX4" fmla="*/ 357188 w 820102"/>
                    <a:gd name="connsiteY4" fmla="*/ 330517 h 368617"/>
                    <a:gd name="connsiteX5" fmla="*/ 820102 w 820102"/>
                    <a:gd name="connsiteY5" fmla="*/ 33051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102" h="368617">
                      <a:moveTo>
                        <a:pt x="820102" y="368617"/>
                      </a:moveTo>
                      <a:lnTo>
                        <a:pt x="341947" y="368617"/>
                      </a:lnTo>
                      <a:lnTo>
                        <a:pt x="0" y="27622"/>
                      </a:lnTo>
                      <a:lnTo>
                        <a:pt x="26670" y="0"/>
                      </a:lnTo>
                      <a:lnTo>
                        <a:pt x="357188" y="330517"/>
                      </a:lnTo>
                      <a:lnTo>
                        <a:pt x="820102" y="330517"/>
                      </a:ln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43" name="Graphic 563">
                <a:extLst>
                  <a:ext uri="{FF2B5EF4-FFF2-40B4-BE49-F238E27FC236}">
                    <a16:creationId xmlns:a16="http://schemas.microsoft.com/office/drawing/2014/main" id="{A5954BE1-FFDB-B964-4E72-3483198339D0}"/>
                  </a:ext>
                </a:extLst>
              </p:cNvPr>
              <p:cNvGrpSpPr/>
              <p:nvPr/>
            </p:nvGrpSpPr>
            <p:grpSpPr>
              <a:xfrm>
                <a:off x="5449545" y="1302099"/>
                <a:ext cx="918210" cy="909637"/>
                <a:chOff x="5449545" y="1302099"/>
                <a:chExt cx="918210" cy="909637"/>
              </a:xfrm>
              <a:solidFill>
                <a:schemeClr val="accent1"/>
              </a:solidFill>
            </p:grpSpPr>
            <p:sp>
              <p:nvSpPr>
                <p:cNvPr id="686" name="Freeform: Shape 685">
                  <a:extLst>
                    <a:ext uri="{FF2B5EF4-FFF2-40B4-BE49-F238E27FC236}">
                      <a16:creationId xmlns:a16="http://schemas.microsoft.com/office/drawing/2014/main" id="{6A526E08-F006-2E3D-48E1-40BA4B30C602}"/>
                    </a:ext>
                  </a:extLst>
                </p:cNvPr>
                <p:cNvSpPr/>
                <p:nvPr/>
              </p:nvSpPr>
              <p:spPr>
                <a:xfrm>
                  <a:off x="5903888" y="1302099"/>
                  <a:ext cx="12382" cy="9525"/>
                </a:xfrm>
                <a:custGeom>
                  <a:avLst/>
                  <a:gdLst>
                    <a:gd name="connsiteX0" fmla="*/ 4763 w 12382"/>
                    <a:gd name="connsiteY0" fmla="*/ 0 h 9525"/>
                    <a:gd name="connsiteX1" fmla="*/ 4763 w 12382"/>
                    <a:gd name="connsiteY1" fmla="*/ 0 h 9525"/>
                    <a:gd name="connsiteX2" fmla="*/ 4763 w 12382"/>
                    <a:gd name="connsiteY2" fmla="*/ 0 h 9525"/>
                    <a:gd name="connsiteX3" fmla="*/ 12382 w 12382"/>
                    <a:gd name="connsiteY3" fmla="*/ 0 h 9525"/>
                    <a:gd name="connsiteX4" fmla="*/ 12382 w 12382"/>
                    <a:gd name="connsiteY4" fmla="*/ 0 h 9525"/>
                    <a:gd name="connsiteX5" fmla="*/ 4763 w 12382"/>
                    <a:gd name="connsiteY5" fmla="*/ 0 h 9525"/>
                    <a:gd name="connsiteX6" fmla="*/ 0 w 12382"/>
                    <a:gd name="connsiteY6" fmla="*/ 0 h 9525"/>
                    <a:gd name="connsiteX7" fmla="*/ 4763 w 12382"/>
                    <a:gd name="connsiteY7"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 h="9525">
                      <a:moveTo>
                        <a:pt x="4763" y="0"/>
                      </a:moveTo>
                      <a:cubicBezTo>
                        <a:pt x="4763" y="0"/>
                        <a:pt x="4763" y="0"/>
                        <a:pt x="4763" y="0"/>
                      </a:cubicBezTo>
                      <a:cubicBezTo>
                        <a:pt x="4763" y="0"/>
                        <a:pt x="5715" y="0"/>
                        <a:pt x="4763" y="0"/>
                      </a:cubicBezTo>
                      <a:cubicBezTo>
                        <a:pt x="7620" y="0"/>
                        <a:pt x="9525" y="0"/>
                        <a:pt x="12382" y="0"/>
                      </a:cubicBezTo>
                      <a:cubicBezTo>
                        <a:pt x="12382" y="0"/>
                        <a:pt x="12382" y="0"/>
                        <a:pt x="12382" y="0"/>
                      </a:cubicBezTo>
                      <a:cubicBezTo>
                        <a:pt x="9525" y="0"/>
                        <a:pt x="7620" y="0"/>
                        <a:pt x="4763" y="0"/>
                      </a:cubicBezTo>
                      <a:cubicBezTo>
                        <a:pt x="3810" y="0"/>
                        <a:pt x="1905" y="0"/>
                        <a:pt x="0" y="0"/>
                      </a:cubicBezTo>
                      <a:cubicBezTo>
                        <a:pt x="1905" y="0"/>
                        <a:pt x="2857" y="0"/>
                        <a:pt x="4763" y="0"/>
                      </a:cubicBez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87" name="Freeform: Shape 686">
                  <a:extLst>
                    <a:ext uri="{FF2B5EF4-FFF2-40B4-BE49-F238E27FC236}">
                      <a16:creationId xmlns:a16="http://schemas.microsoft.com/office/drawing/2014/main" id="{3839C0BB-2839-9642-21FE-0800E92A1C94}"/>
                    </a:ext>
                  </a:extLst>
                </p:cNvPr>
                <p:cNvSpPr/>
                <p:nvPr/>
              </p:nvSpPr>
              <p:spPr>
                <a:xfrm>
                  <a:off x="6312510" y="1544033"/>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lnTo>
                        <a:pt x="0" y="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88" name="Freeform: Shape 687">
                  <a:extLst>
                    <a:ext uri="{FF2B5EF4-FFF2-40B4-BE49-F238E27FC236}">
                      <a16:creationId xmlns:a16="http://schemas.microsoft.com/office/drawing/2014/main" id="{11912E25-208B-41A0-DEB8-05A2A98A7685}"/>
                    </a:ext>
                  </a:extLst>
                </p:cNvPr>
                <p:cNvSpPr/>
                <p:nvPr/>
              </p:nvSpPr>
              <p:spPr>
                <a:xfrm>
                  <a:off x="6302032" y="1524031"/>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lnTo>
                        <a:pt x="0" y="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89" name="Freeform: Shape 688">
                  <a:extLst>
                    <a:ext uri="{FF2B5EF4-FFF2-40B4-BE49-F238E27FC236}">
                      <a16:creationId xmlns:a16="http://schemas.microsoft.com/office/drawing/2014/main" id="{CDAF5915-57A4-AFA5-B00F-B5B30AC3223F}"/>
                    </a:ext>
                  </a:extLst>
                </p:cNvPr>
                <p:cNvSpPr/>
                <p:nvPr/>
              </p:nvSpPr>
              <p:spPr>
                <a:xfrm>
                  <a:off x="6271791" y="1480454"/>
                  <a:ext cx="714" cy="714"/>
                </a:xfrm>
                <a:custGeom>
                  <a:avLst/>
                  <a:gdLst>
                    <a:gd name="connsiteX0" fmla="*/ 714 w 714"/>
                    <a:gd name="connsiteY0" fmla="*/ 714 h 714"/>
                    <a:gd name="connsiteX1" fmla="*/ 714 w 714"/>
                    <a:gd name="connsiteY1" fmla="*/ 714 h 714"/>
                    <a:gd name="connsiteX2" fmla="*/ 714 w 714"/>
                    <a:gd name="connsiteY2" fmla="*/ 714 h 714"/>
                    <a:gd name="connsiteX3" fmla="*/ 714 w 714"/>
                    <a:gd name="connsiteY3" fmla="*/ 714 h 714"/>
                  </a:gdLst>
                  <a:ahLst/>
                  <a:cxnLst>
                    <a:cxn ang="0">
                      <a:pos x="connsiteX0" y="connsiteY0"/>
                    </a:cxn>
                    <a:cxn ang="0">
                      <a:pos x="connsiteX1" y="connsiteY1"/>
                    </a:cxn>
                    <a:cxn ang="0">
                      <a:pos x="connsiteX2" y="connsiteY2"/>
                    </a:cxn>
                    <a:cxn ang="0">
                      <a:pos x="connsiteX3" y="connsiteY3"/>
                    </a:cxn>
                  </a:cxnLst>
                  <a:rect l="l" t="t" r="r" b="b"/>
                  <a:pathLst>
                    <a:path w="714" h="714">
                      <a:moveTo>
                        <a:pt x="714" y="714"/>
                      </a:moveTo>
                      <a:cubicBezTo>
                        <a:pt x="-238" y="714"/>
                        <a:pt x="-238" y="-238"/>
                        <a:pt x="714" y="714"/>
                      </a:cubicBezTo>
                      <a:cubicBezTo>
                        <a:pt x="-238" y="-238"/>
                        <a:pt x="-238" y="-238"/>
                        <a:pt x="714" y="714"/>
                      </a:cubicBezTo>
                      <a:cubicBezTo>
                        <a:pt x="-238" y="-238"/>
                        <a:pt x="-238" y="714"/>
                        <a:pt x="714" y="714"/>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90" name="Freeform: Shape 689">
                  <a:extLst>
                    <a:ext uri="{FF2B5EF4-FFF2-40B4-BE49-F238E27FC236}">
                      <a16:creationId xmlns:a16="http://schemas.microsoft.com/office/drawing/2014/main" id="{E183B628-658E-F56C-FE77-A96A61E95D87}"/>
                    </a:ext>
                  </a:extLst>
                </p:cNvPr>
                <p:cNvSpPr/>
                <p:nvPr/>
              </p:nvSpPr>
              <p:spPr>
                <a:xfrm>
                  <a:off x="6297270" y="2002186"/>
                  <a:ext cx="714" cy="9525"/>
                </a:xfrm>
                <a:custGeom>
                  <a:avLst/>
                  <a:gdLst>
                    <a:gd name="connsiteX0" fmla="*/ 0 w 714"/>
                    <a:gd name="connsiteY0" fmla="*/ 0 h 9525"/>
                    <a:gd name="connsiteX1" fmla="*/ 0 w 714"/>
                    <a:gd name="connsiteY1" fmla="*/ 0 h 9525"/>
                    <a:gd name="connsiteX2" fmla="*/ 0 w 714"/>
                    <a:gd name="connsiteY2" fmla="*/ 0 h 9525"/>
                    <a:gd name="connsiteX3" fmla="*/ 0 w 714"/>
                    <a:gd name="connsiteY3" fmla="*/ 0 h 9525"/>
                  </a:gdLst>
                  <a:ahLst/>
                  <a:cxnLst>
                    <a:cxn ang="0">
                      <a:pos x="connsiteX0" y="connsiteY0"/>
                    </a:cxn>
                    <a:cxn ang="0">
                      <a:pos x="connsiteX1" y="connsiteY1"/>
                    </a:cxn>
                    <a:cxn ang="0">
                      <a:pos x="connsiteX2" y="connsiteY2"/>
                    </a:cxn>
                    <a:cxn ang="0">
                      <a:pos x="connsiteX3" y="connsiteY3"/>
                    </a:cxn>
                  </a:cxnLst>
                  <a:rect l="l" t="t" r="r" b="b"/>
                  <a:pathLst>
                    <a:path w="714" h="9525">
                      <a:moveTo>
                        <a:pt x="0" y="0"/>
                      </a:moveTo>
                      <a:cubicBezTo>
                        <a:pt x="953" y="0"/>
                        <a:pt x="953" y="0"/>
                        <a:pt x="0" y="0"/>
                      </a:cubicBezTo>
                      <a:cubicBezTo>
                        <a:pt x="953" y="0"/>
                        <a:pt x="953" y="0"/>
                        <a:pt x="0" y="0"/>
                      </a:cubicBezTo>
                      <a:cubicBezTo>
                        <a:pt x="953" y="0"/>
                        <a:pt x="953"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91" name="Freeform: Shape 690">
                  <a:extLst>
                    <a:ext uri="{FF2B5EF4-FFF2-40B4-BE49-F238E27FC236}">
                      <a16:creationId xmlns:a16="http://schemas.microsoft.com/office/drawing/2014/main" id="{9D0527FC-9E31-1406-0A39-42F1037D5EB1}"/>
                    </a:ext>
                  </a:extLst>
                </p:cNvPr>
                <p:cNvSpPr/>
                <p:nvPr/>
              </p:nvSpPr>
              <p:spPr>
                <a:xfrm>
                  <a:off x="6271553" y="2033619"/>
                  <a:ext cx="5476" cy="6667"/>
                </a:xfrm>
                <a:custGeom>
                  <a:avLst/>
                  <a:gdLst>
                    <a:gd name="connsiteX0" fmla="*/ 4763 w 5476"/>
                    <a:gd name="connsiteY0" fmla="*/ 0 h 6667"/>
                    <a:gd name="connsiteX1" fmla="*/ 0 w 5476"/>
                    <a:gd name="connsiteY1" fmla="*/ 6667 h 6667"/>
                    <a:gd name="connsiteX2" fmla="*/ 0 w 5476"/>
                    <a:gd name="connsiteY2" fmla="*/ 6667 h 6667"/>
                    <a:gd name="connsiteX3" fmla="*/ 0 w 5476"/>
                    <a:gd name="connsiteY3" fmla="*/ 5715 h 6667"/>
                    <a:gd name="connsiteX4" fmla="*/ 4763 w 5476"/>
                    <a:gd name="connsiteY4" fmla="*/ 0 h 6667"/>
                    <a:gd name="connsiteX5" fmla="*/ 4763 w 5476"/>
                    <a:gd name="connsiteY5" fmla="*/ 0 h 6667"/>
                    <a:gd name="connsiteX6" fmla="*/ 4763 w 5476"/>
                    <a:gd name="connsiteY6" fmla="*/ 0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 h="6667">
                      <a:moveTo>
                        <a:pt x="4763" y="0"/>
                      </a:moveTo>
                      <a:cubicBezTo>
                        <a:pt x="2857" y="1905"/>
                        <a:pt x="1905" y="3810"/>
                        <a:pt x="0" y="6667"/>
                      </a:cubicBezTo>
                      <a:cubicBezTo>
                        <a:pt x="0" y="6667"/>
                        <a:pt x="0" y="6667"/>
                        <a:pt x="0" y="6667"/>
                      </a:cubicBezTo>
                      <a:cubicBezTo>
                        <a:pt x="0" y="6667"/>
                        <a:pt x="0" y="6667"/>
                        <a:pt x="0" y="5715"/>
                      </a:cubicBezTo>
                      <a:cubicBezTo>
                        <a:pt x="1905" y="3810"/>
                        <a:pt x="3810" y="1905"/>
                        <a:pt x="4763" y="0"/>
                      </a:cubicBezTo>
                      <a:cubicBezTo>
                        <a:pt x="5715" y="0"/>
                        <a:pt x="5715" y="0"/>
                        <a:pt x="4763" y="0"/>
                      </a:cubicBezTo>
                      <a:cubicBezTo>
                        <a:pt x="5715" y="0"/>
                        <a:pt x="4763" y="0"/>
                        <a:pt x="4763"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92" name="Freeform: Shape 691">
                  <a:extLst>
                    <a:ext uri="{FF2B5EF4-FFF2-40B4-BE49-F238E27FC236}">
                      <a16:creationId xmlns:a16="http://schemas.microsoft.com/office/drawing/2014/main" id="{8C103380-04A5-3A90-0D4F-019BB6C1CBE0}"/>
                    </a:ext>
                  </a:extLst>
                </p:cNvPr>
                <p:cNvSpPr/>
                <p:nvPr/>
              </p:nvSpPr>
              <p:spPr>
                <a:xfrm>
                  <a:off x="6322988" y="1956466"/>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93" name="Freeform: Shape 692">
                  <a:extLst>
                    <a:ext uri="{FF2B5EF4-FFF2-40B4-BE49-F238E27FC236}">
                      <a16:creationId xmlns:a16="http://schemas.microsoft.com/office/drawing/2014/main" id="{4032054F-B9A6-F473-9E99-F44DC4ED10BB}"/>
                    </a:ext>
                  </a:extLst>
                </p:cNvPr>
                <p:cNvSpPr/>
                <p:nvPr/>
              </p:nvSpPr>
              <p:spPr>
                <a:xfrm>
                  <a:off x="6285840" y="2015521"/>
                  <a:ext cx="3809" cy="5714"/>
                </a:xfrm>
                <a:custGeom>
                  <a:avLst/>
                  <a:gdLst>
                    <a:gd name="connsiteX0" fmla="*/ 3810 w 3809"/>
                    <a:gd name="connsiteY0" fmla="*/ 0 h 5714"/>
                    <a:gd name="connsiteX1" fmla="*/ 0 w 3809"/>
                    <a:gd name="connsiteY1" fmla="*/ 5715 h 5714"/>
                    <a:gd name="connsiteX2" fmla="*/ 0 w 3809"/>
                    <a:gd name="connsiteY2" fmla="*/ 5715 h 5714"/>
                    <a:gd name="connsiteX3" fmla="*/ 1905 w 3809"/>
                    <a:gd name="connsiteY3" fmla="*/ 2857 h 5714"/>
                    <a:gd name="connsiteX4" fmla="*/ 3810 w 3809"/>
                    <a:gd name="connsiteY4" fmla="*/ 0 h 5714"/>
                    <a:gd name="connsiteX5" fmla="*/ 3810 w 3809"/>
                    <a:gd name="connsiteY5" fmla="*/ 0 h 5714"/>
                    <a:gd name="connsiteX6" fmla="*/ 3810 w 3809"/>
                    <a:gd name="connsiteY6"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9" h="5714">
                      <a:moveTo>
                        <a:pt x="3810" y="0"/>
                      </a:moveTo>
                      <a:cubicBezTo>
                        <a:pt x="2857" y="1905"/>
                        <a:pt x="952" y="3810"/>
                        <a:pt x="0" y="5715"/>
                      </a:cubicBezTo>
                      <a:cubicBezTo>
                        <a:pt x="0" y="5715"/>
                        <a:pt x="0" y="5715"/>
                        <a:pt x="0" y="5715"/>
                      </a:cubicBezTo>
                      <a:cubicBezTo>
                        <a:pt x="952" y="4763"/>
                        <a:pt x="952" y="3810"/>
                        <a:pt x="1905" y="2857"/>
                      </a:cubicBezTo>
                      <a:cubicBezTo>
                        <a:pt x="1905" y="1905"/>
                        <a:pt x="2857" y="952"/>
                        <a:pt x="3810" y="0"/>
                      </a:cubicBezTo>
                      <a:lnTo>
                        <a:pt x="3810" y="0"/>
                      </a:lnTo>
                      <a:cubicBezTo>
                        <a:pt x="3810" y="0"/>
                        <a:pt x="3810" y="0"/>
                        <a:pt x="381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94" name="Freeform: Shape 693">
                  <a:extLst>
                    <a:ext uri="{FF2B5EF4-FFF2-40B4-BE49-F238E27FC236}">
                      <a16:creationId xmlns:a16="http://schemas.microsoft.com/office/drawing/2014/main" id="{F6ED369F-E9F5-47BE-DA1F-3A34447148AF}"/>
                    </a:ext>
                  </a:extLst>
                </p:cNvPr>
                <p:cNvSpPr/>
                <p:nvPr/>
              </p:nvSpPr>
              <p:spPr>
                <a:xfrm>
                  <a:off x="6308700" y="1976469"/>
                  <a:ext cx="3809" cy="6667"/>
                </a:xfrm>
                <a:custGeom>
                  <a:avLst/>
                  <a:gdLst>
                    <a:gd name="connsiteX0" fmla="*/ 3810 w 3809"/>
                    <a:gd name="connsiteY0" fmla="*/ 0 h 6667"/>
                    <a:gd name="connsiteX1" fmla="*/ 953 w 3809"/>
                    <a:gd name="connsiteY1" fmla="*/ 5715 h 6667"/>
                    <a:gd name="connsiteX2" fmla="*/ 0 w 3809"/>
                    <a:gd name="connsiteY2" fmla="*/ 6667 h 6667"/>
                    <a:gd name="connsiteX3" fmla="*/ 0 w 3809"/>
                    <a:gd name="connsiteY3" fmla="*/ 6667 h 6667"/>
                    <a:gd name="connsiteX4" fmla="*/ 0 w 3809"/>
                    <a:gd name="connsiteY4" fmla="*/ 6667 h 6667"/>
                    <a:gd name="connsiteX5" fmla="*/ 3810 w 3809"/>
                    <a:gd name="connsiteY5" fmla="*/ 0 h 6667"/>
                    <a:gd name="connsiteX6" fmla="*/ 3810 w 3809"/>
                    <a:gd name="connsiteY6" fmla="*/ 0 h 6667"/>
                    <a:gd name="connsiteX7" fmla="*/ 3810 w 3809"/>
                    <a:gd name="connsiteY7" fmla="*/ 0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9" h="6667">
                      <a:moveTo>
                        <a:pt x="3810" y="0"/>
                      </a:moveTo>
                      <a:cubicBezTo>
                        <a:pt x="2857" y="1905"/>
                        <a:pt x="1905" y="3810"/>
                        <a:pt x="953" y="5715"/>
                      </a:cubicBezTo>
                      <a:cubicBezTo>
                        <a:pt x="953" y="5715"/>
                        <a:pt x="953" y="6667"/>
                        <a:pt x="0" y="6667"/>
                      </a:cubicBezTo>
                      <a:cubicBezTo>
                        <a:pt x="0" y="6667"/>
                        <a:pt x="0" y="6667"/>
                        <a:pt x="0" y="6667"/>
                      </a:cubicBezTo>
                      <a:cubicBezTo>
                        <a:pt x="0" y="6667"/>
                        <a:pt x="0" y="6667"/>
                        <a:pt x="0" y="6667"/>
                      </a:cubicBezTo>
                      <a:cubicBezTo>
                        <a:pt x="1905" y="4763"/>
                        <a:pt x="2857" y="2857"/>
                        <a:pt x="3810" y="0"/>
                      </a:cubicBezTo>
                      <a:lnTo>
                        <a:pt x="3810" y="0"/>
                      </a:lnTo>
                      <a:cubicBezTo>
                        <a:pt x="3810" y="0"/>
                        <a:pt x="3810" y="0"/>
                        <a:pt x="381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95" name="Freeform: Shape 694">
                  <a:extLst>
                    <a:ext uri="{FF2B5EF4-FFF2-40B4-BE49-F238E27FC236}">
                      <a16:creationId xmlns:a16="http://schemas.microsoft.com/office/drawing/2014/main" id="{64BCA012-A4A5-E7A8-DAB4-858D7D4D3E6D}"/>
                    </a:ext>
                  </a:extLst>
                </p:cNvPr>
                <p:cNvSpPr/>
                <p:nvPr/>
              </p:nvSpPr>
              <p:spPr>
                <a:xfrm>
                  <a:off x="6233453" y="2067909"/>
                  <a:ext cx="15239" cy="16192"/>
                </a:xfrm>
                <a:custGeom>
                  <a:avLst/>
                  <a:gdLst>
                    <a:gd name="connsiteX0" fmla="*/ 15240 w 15239"/>
                    <a:gd name="connsiteY0" fmla="*/ 0 h 16192"/>
                    <a:gd name="connsiteX1" fmla="*/ 1905 w 15239"/>
                    <a:gd name="connsiteY1" fmla="*/ 14288 h 16192"/>
                    <a:gd name="connsiteX2" fmla="*/ 952 w 15239"/>
                    <a:gd name="connsiteY2" fmla="*/ 15240 h 16192"/>
                    <a:gd name="connsiteX3" fmla="*/ 0 w 15239"/>
                    <a:gd name="connsiteY3" fmla="*/ 16192 h 16192"/>
                    <a:gd name="connsiteX4" fmla="*/ 15240 w 15239"/>
                    <a:gd name="connsiteY4" fmla="*/ 0 h 16192"/>
                    <a:gd name="connsiteX5" fmla="*/ 15240 w 15239"/>
                    <a:gd name="connsiteY5" fmla="*/ 0 h 16192"/>
                    <a:gd name="connsiteX6" fmla="*/ 15240 w 15239"/>
                    <a:gd name="connsiteY6" fmla="*/ 0 h 1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9" h="16192">
                      <a:moveTo>
                        <a:pt x="15240" y="0"/>
                      </a:moveTo>
                      <a:cubicBezTo>
                        <a:pt x="10477" y="4763"/>
                        <a:pt x="6667" y="9525"/>
                        <a:pt x="1905" y="14288"/>
                      </a:cubicBezTo>
                      <a:cubicBezTo>
                        <a:pt x="1905" y="14288"/>
                        <a:pt x="952" y="15240"/>
                        <a:pt x="952" y="15240"/>
                      </a:cubicBezTo>
                      <a:cubicBezTo>
                        <a:pt x="952" y="15240"/>
                        <a:pt x="952" y="15240"/>
                        <a:pt x="0" y="16192"/>
                      </a:cubicBezTo>
                      <a:cubicBezTo>
                        <a:pt x="4763" y="10477"/>
                        <a:pt x="10477" y="5715"/>
                        <a:pt x="15240" y="0"/>
                      </a:cubicBezTo>
                      <a:cubicBezTo>
                        <a:pt x="15240" y="0"/>
                        <a:pt x="15240" y="0"/>
                        <a:pt x="15240" y="0"/>
                      </a:cubicBezTo>
                      <a:cubicBezTo>
                        <a:pt x="15240" y="0"/>
                        <a:pt x="15240" y="0"/>
                        <a:pt x="1524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96" name="Freeform: Shape 695">
                  <a:extLst>
                    <a:ext uri="{FF2B5EF4-FFF2-40B4-BE49-F238E27FC236}">
                      <a16:creationId xmlns:a16="http://schemas.microsoft.com/office/drawing/2014/main" id="{92189AED-E261-B307-0BB4-0A3B59A27F23}"/>
                    </a:ext>
                  </a:extLst>
                </p:cNvPr>
                <p:cNvSpPr/>
                <p:nvPr/>
              </p:nvSpPr>
              <p:spPr>
                <a:xfrm>
                  <a:off x="6255889" y="2050763"/>
                  <a:ext cx="7090" cy="8334"/>
                </a:xfrm>
                <a:custGeom>
                  <a:avLst/>
                  <a:gdLst>
                    <a:gd name="connsiteX0" fmla="*/ 423 w 7090"/>
                    <a:gd name="connsiteY0" fmla="*/ 7620 h 8334"/>
                    <a:gd name="connsiteX1" fmla="*/ 423 w 7090"/>
                    <a:gd name="connsiteY1" fmla="*/ 7620 h 8334"/>
                    <a:gd name="connsiteX2" fmla="*/ 423 w 7090"/>
                    <a:gd name="connsiteY2" fmla="*/ 7620 h 8334"/>
                    <a:gd name="connsiteX3" fmla="*/ 2328 w 7090"/>
                    <a:gd name="connsiteY3" fmla="*/ 5715 h 8334"/>
                    <a:gd name="connsiteX4" fmla="*/ 7091 w 7090"/>
                    <a:gd name="connsiteY4" fmla="*/ 0 h 8334"/>
                    <a:gd name="connsiteX5" fmla="*/ 7091 w 7090"/>
                    <a:gd name="connsiteY5" fmla="*/ 0 h 8334"/>
                    <a:gd name="connsiteX6" fmla="*/ 423 w 7090"/>
                    <a:gd name="connsiteY6" fmla="*/ 7620 h 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0" h="8334">
                      <a:moveTo>
                        <a:pt x="423" y="7620"/>
                      </a:moveTo>
                      <a:cubicBezTo>
                        <a:pt x="423" y="8573"/>
                        <a:pt x="423" y="8573"/>
                        <a:pt x="423" y="7620"/>
                      </a:cubicBezTo>
                      <a:cubicBezTo>
                        <a:pt x="423" y="8573"/>
                        <a:pt x="-529" y="8573"/>
                        <a:pt x="423" y="7620"/>
                      </a:cubicBezTo>
                      <a:cubicBezTo>
                        <a:pt x="423" y="7620"/>
                        <a:pt x="1376" y="6668"/>
                        <a:pt x="2328" y="5715"/>
                      </a:cubicBezTo>
                      <a:cubicBezTo>
                        <a:pt x="4233" y="3810"/>
                        <a:pt x="6138" y="1905"/>
                        <a:pt x="7091" y="0"/>
                      </a:cubicBezTo>
                      <a:cubicBezTo>
                        <a:pt x="7091" y="0"/>
                        <a:pt x="7091" y="0"/>
                        <a:pt x="7091" y="0"/>
                      </a:cubicBezTo>
                      <a:cubicBezTo>
                        <a:pt x="5186" y="2858"/>
                        <a:pt x="2328" y="5715"/>
                        <a:pt x="423" y="762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97" name="Freeform: Shape 696">
                  <a:extLst>
                    <a:ext uri="{FF2B5EF4-FFF2-40B4-BE49-F238E27FC236}">
                      <a16:creationId xmlns:a16="http://schemas.microsoft.com/office/drawing/2014/main" id="{D6F29CED-6D63-6B50-D587-98785FD863B2}"/>
                    </a:ext>
                  </a:extLst>
                </p:cNvPr>
                <p:cNvSpPr/>
                <p:nvPr/>
              </p:nvSpPr>
              <p:spPr>
                <a:xfrm>
                  <a:off x="5998185" y="1310671"/>
                  <a:ext cx="13758" cy="2857"/>
                </a:xfrm>
                <a:custGeom>
                  <a:avLst/>
                  <a:gdLst>
                    <a:gd name="connsiteX0" fmla="*/ 13335 w 13758"/>
                    <a:gd name="connsiteY0" fmla="*/ 2858 h 2857"/>
                    <a:gd name="connsiteX1" fmla="*/ 13335 w 13758"/>
                    <a:gd name="connsiteY1" fmla="*/ 2858 h 2857"/>
                    <a:gd name="connsiteX2" fmla="*/ 0 w 13758"/>
                    <a:gd name="connsiteY2" fmla="*/ 0 h 2857"/>
                    <a:gd name="connsiteX3" fmla="*/ 0 w 13758"/>
                    <a:gd name="connsiteY3" fmla="*/ 0 h 2857"/>
                    <a:gd name="connsiteX4" fmla="*/ 13335 w 13758"/>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8" h="2857">
                      <a:moveTo>
                        <a:pt x="13335" y="2858"/>
                      </a:moveTo>
                      <a:cubicBezTo>
                        <a:pt x="13335" y="2858"/>
                        <a:pt x="14288" y="2858"/>
                        <a:pt x="13335" y="2858"/>
                      </a:cubicBezTo>
                      <a:cubicBezTo>
                        <a:pt x="9525" y="1905"/>
                        <a:pt x="4763" y="953"/>
                        <a:pt x="0" y="0"/>
                      </a:cubicBezTo>
                      <a:cubicBezTo>
                        <a:pt x="0" y="0"/>
                        <a:pt x="0" y="0"/>
                        <a:pt x="0" y="0"/>
                      </a:cubicBezTo>
                      <a:cubicBezTo>
                        <a:pt x="4763" y="953"/>
                        <a:pt x="8572" y="1905"/>
                        <a:pt x="13335" y="2858"/>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98" name="Freeform: Shape 697">
                  <a:extLst>
                    <a:ext uri="{FF2B5EF4-FFF2-40B4-BE49-F238E27FC236}">
                      <a16:creationId xmlns:a16="http://schemas.microsoft.com/office/drawing/2014/main" id="{F9379E76-D61A-65B1-7E88-561ED106A2D7}"/>
                    </a:ext>
                  </a:extLst>
                </p:cNvPr>
                <p:cNvSpPr/>
                <p:nvPr/>
              </p:nvSpPr>
              <p:spPr>
                <a:xfrm>
                  <a:off x="6320130" y="1558321"/>
                  <a:ext cx="2857" cy="5715"/>
                </a:xfrm>
                <a:custGeom>
                  <a:avLst/>
                  <a:gdLst>
                    <a:gd name="connsiteX0" fmla="*/ 0 w 2857"/>
                    <a:gd name="connsiteY0" fmla="*/ 0 h 5715"/>
                    <a:gd name="connsiteX1" fmla="*/ 2858 w 2857"/>
                    <a:gd name="connsiteY1" fmla="*/ 5715 h 5715"/>
                    <a:gd name="connsiteX2" fmla="*/ 2858 w 2857"/>
                    <a:gd name="connsiteY2" fmla="*/ 5715 h 5715"/>
                    <a:gd name="connsiteX3" fmla="*/ 2858 w 2857"/>
                    <a:gd name="connsiteY3" fmla="*/ 5715 h 5715"/>
                    <a:gd name="connsiteX4" fmla="*/ 2858 w 2857"/>
                    <a:gd name="connsiteY4" fmla="*/ 5715 h 5715"/>
                    <a:gd name="connsiteX5" fmla="*/ 2858 w 2857"/>
                    <a:gd name="connsiteY5" fmla="*/ 5715 h 5715"/>
                    <a:gd name="connsiteX6" fmla="*/ 0 w 2857"/>
                    <a:gd name="connsiteY6" fmla="*/ 0 h 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 h="5715">
                      <a:moveTo>
                        <a:pt x="0" y="0"/>
                      </a:moveTo>
                      <a:cubicBezTo>
                        <a:pt x="953" y="1905"/>
                        <a:pt x="1905" y="3810"/>
                        <a:pt x="2858" y="5715"/>
                      </a:cubicBezTo>
                      <a:cubicBezTo>
                        <a:pt x="2858" y="5715"/>
                        <a:pt x="2858" y="5715"/>
                        <a:pt x="2858" y="5715"/>
                      </a:cubicBezTo>
                      <a:cubicBezTo>
                        <a:pt x="2858" y="5715"/>
                        <a:pt x="2858" y="5715"/>
                        <a:pt x="2858" y="5715"/>
                      </a:cubicBezTo>
                      <a:cubicBezTo>
                        <a:pt x="2858" y="5715"/>
                        <a:pt x="2858" y="5715"/>
                        <a:pt x="2858" y="5715"/>
                      </a:cubicBezTo>
                      <a:cubicBezTo>
                        <a:pt x="2858" y="5715"/>
                        <a:pt x="2858" y="5715"/>
                        <a:pt x="2858" y="5715"/>
                      </a:cubicBezTo>
                      <a:cubicBezTo>
                        <a:pt x="1905" y="3810"/>
                        <a:pt x="953" y="1905"/>
                        <a:pt x="0"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99" name="Freeform: Shape 698">
                  <a:extLst>
                    <a:ext uri="{FF2B5EF4-FFF2-40B4-BE49-F238E27FC236}">
                      <a16:creationId xmlns:a16="http://schemas.microsoft.com/office/drawing/2014/main" id="{9C4B9101-678A-2704-3B7E-584BB812EEE4}"/>
                    </a:ext>
                  </a:extLst>
                </p:cNvPr>
                <p:cNvSpPr/>
                <p:nvPr/>
              </p:nvSpPr>
              <p:spPr>
                <a:xfrm>
                  <a:off x="6147728" y="1368774"/>
                  <a:ext cx="2857" cy="2328"/>
                </a:xfrm>
                <a:custGeom>
                  <a:avLst/>
                  <a:gdLst>
                    <a:gd name="connsiteX0" fmla="*/ 2857 w 2857"/>
                    <a:gd name="connsiteY0" fmla="*/ 1905 h 2328"/>
                    <a:gd name="connsiteX1" fmla="*/ 2857 w 2857"/>
                    <a:gd name="connsiteY1" fmla="*/ 1905 h 2328"/>
                    <a:gd name="connsiteX2" fmla="*/ 0 w 2857"/>
                    <a:gd name="connsiteY2" fmla="*/ 0 h 2328"/>
                    <a:gd name="connsiteX3" fmla="*/ 2857 w 2857"/>
                    <a:gd name="connsiteY3" fmla="*/ 1905 h 2328"/>
                  </a:gdLst>
                  <a:ahLst/>
                  <a:cxnLst>
                    <a:cxn ang="0">
                      <a:pos x="connsiteX0" y="connsiteY0"/>
                    </a:cxn>
                    <a:cxn ang="0">
                      <a:pos x="connsiteX1" y="connsiteY1"/>
                    </a:cxn>
                    <a:cxn ang="0">
                      <a:pos x="connsiteX2" y="connsiteY2"/>
                    </a:cxn>
                    <a:cxn ang="0">
                      <a:pos x="connsiteX3" y="connsiteY3"/>
                    </a:cxn>
                  </a:cxnLst>
                  <a:rect l="l" t="t" r="r" b="b"/>
                  <a:pathLst>
                    <a:path w="2857" h="2328">
                      <a:moveTo>
                        <a:pt x="2857" y="1905"/>
                      </a:moveTo>
                      <a:cubicBezTo>
                        <a:pt x="2857" y="1905"/>
                        <a:pt x="2857" y="2858"/>
                        <a:pt x="2857" y="1905"/>
                      </a:cubicBezTo>
                      <a:cubicBezTo>
                        <a:pt x="2857" y="1905"/>
                        <a:pt x="1905" y="952"/>
                        <a:pt x="0" y="0"/>
                      </a:cubicBezTo>
                      <a:cubicBezTo>
                        <a:pt x="952" y="952"/>
                        <a:pt x="1905" y="1905"/>
                        <a:pt x="2857" y="1905"/>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00" name="Freeform: Shape 699">
                  <a:extLst>
                    <a:ext uri="{FF2B5EF4-FFF2-40B4-BE49-F238E27FC236}">
                      <a16:creationId xmlns:a16="http://schemas.microsoft.com/office/drawing/2014/main" id="{CA02773F-C1D0-3B54-037A-9ECA564A5B02}"/>
                    </a:ext>
                  </a:extLst>
                </p:cNvPr>
                <p:cNvSpPr/>
                <p:nvPr/>
              </p:nvSpPr>
              <p:spPr>
                <a:xfrm>
                  <a:off x="6062955" y="1328768"/>
                  <a:ext cx="3810" cy="1905"/>
                </a:xfrm>
                <a:custGeom>
                  <a:avLst/>
                  <a:gdLst>
                    <a:gd name="connsiteX0" fmla="*/ 0 w 3810"/>
                    <a:gd name="connsiteY0" fmla="*/ 0 h 1905"/>
                    <a:gd name="connsiteX1" fmla="*/ 3810 w 3810"/>
                    <a:gd name="connsiteY1" fmla="*/ 1905 h 1905"/>
                    <a:gd name="connsiteX2" fmla="*/ 0 w 3810"/>
                    <a:gd name="connsiteY2" fmla="*/ 0 h 1905"/>
                    <a:gd name="connsiteX3" fmla="*/ 0 w 3810"/>
                    <a:gd name="connsiteY3" fmla="*/ 0 h 1905"/>
                    <a:gd name="connsiteX4" fmla="*/ 0 w 3810"/>
                    <a:gd name="connsiteY4" fmla="*/ 0 h 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 h="1905">
                      <a:moveTo>
                        <a:pt x="0" y="0"/>
                      </a:moveTo>
                      <a:cubicBezTo>
                        <a:pt x="953" y="953"/>
                        <a:pt x="2858" y="953"/>
                        <a:pt x="3810" y="1905"/>
                      </a:cubicBezTo>
                      <a:cubicBezTo>
                        <a:pt x="2858" y="953"/>
                        <a:pt x="1905" y="953"/>
                        <a:pt x="0" y="0"/>
                      </a:cubicBezTo>
                      <a:cubicBezTo>
                        <a:pt x="0" y="0"/>
                        <a:pt x="0" y="0"/>
                        <a:pt x="0" y="0"/>
                      </a:cubicBezTo>
                      <a:cubicBezTo>
                        <a:pt x="0" y="0"/>
                        <a:pt x="0" y="0"/>
                        <a:pt x="0"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01" name="Freeform: Shape 700">
                  <a:extLst>
                    <a:ext uri="{FF2B5EF4-FFF2-40B4-BE49-F238E27FC236}">
                      <a16:creationId xmlns:a16="http://schemas.microsoft.com/office/drawing/2014/main" id="{85AEF966-4D60-A49B-A9A0-8864FAB40599}"/>
                    </a:ext>
                  </a:extLst>
                </p:cNvPr>
                <p:cNvSpPr/>
                <p:nvPr/>
              </p:nvSpPr>
              <p:spPr>
                <a:xfrm>
                  <a:off x="5462880" y="1863359"/>
                  <a:ext cx="9525" cy="714"/>
                </a:xfrm>
                <a:custGeom>
                  <a:avLst/>
                  <a:gdLst>
                    <a:gd name="connsiteX0" fmla="*/ 0 w 9525"/>
                    <a:gd name="connsiteY0" fmla="*/ 714 h 714"/>
                    <a:gd name="connsiteX1" fmla="*/ 0 w 9525"/>
                    <a:gd name="connsiteY1" fmla="*/ 714 h 714"/>
                    <a:gd name="connsiteX2" fmla="*/ 0 w 9525"/>
                    <a:gd name="connsiteY2" fmla="*/ 714 h 714"/>
                    <a:gd name="connsiteX3" fmla="*/ 0 w 9525"/>
                    <a:gd name="connsiteY3" fmla="*/ 714 h 714"/>
                    <a:gd name="connsiteX4" fmla="*/ 0 w 9525"/>
                    <a:gd name="connsiteY4" fmla="*/ 714 h 714"/>
                    <a:gd name="connsiteX5" fmla="*/ 0 w 9525"/>
                    <a:gd name="connsiteY5" fmla="*/ 714 h 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714">
                      <a:moveTo>
                        <a:pt x="0" y="714"/>
                      </a:moveTo>
                      <a:cubicBezTo>
                        <a:pt x="0" y="-238"/>
                        <a:pt x="0" y="-238"/>
                        <a:pt x="0" y="714"/>
                      </a:cubicBezTo>
                      <a:cubicBezTo>
                        <a:pt x="0" y="-238"/>
                        <a:pt x="0" y="-238"/>
                        <a:pt x="0" y="714"/>
                      </a:cubicBezTo>
                      <a:cubicBezTo>
                        <a:pt x="0" y="-238"/>
                        <a:pt x="0" y="714"/>
                        <a:pt x="0" y="714"/>
                      </a:cubicBezTo>
                      <a:cubicBezTo>
                        <a:pt x="0" y="714"/>
                        <a:pt x="0" y="714"/>
                        <a:pt x="0" y="714"/>
                      </a:cubicBezTo>
                      <a:cubicBezTo>
                        <a:pt x="0" y="714"/>
                        <a:pt x="0" y="714"/>
                        <a:pt x="0" y="714"/>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02" name="Freeform: Shape 701">
                  <a:extLst>
                    <a:ext uri="{FF2B5EF4-FFF2-40B4-BE49-F238E27FC236}">
                      <a16:creationId xmlns:a16="http://schemas.microsoft.com/office/drawing/2014/main" id="{86BA7868-BEB0-7515-53E0-61D05F178795}"/>
                    </a:ext>
                  </a:extLst>
                </p:cNvPr>
                <p:cNvSpPr/>
                <p:nvPr/>
              </p:nvSpPr>
              <p:spPr>
                <a:xfrm>
                  <a:off x="5459070" y="1848834"/>
                  <a:ext cx="714" cy="714"/>
                </a:xfrm>
                <a:custGeom>
                  <a:avLst/>
                  <a:gdLst>
                    <a:gd name="connsiteX0" fmla="*/ 0 w 714"/>
                    <a:gd name="connsiteY0" fmla="*/ 0 h 714"/>
                    <a:gd name="connsiteX1" fmla="*/ 0 w 714"/>
                    <a:gd name="connsiteY1" fmla="*/ 0 h 714"/>
                    <a:gd name="connsiteX2" fmla="*/ 0 w 714"/>
                    <a:gd name="connsiteY2" fmla="*/ 0 h 714"/>
                    <a:gd name="connsiteX3" fmla="*/ 0 w 714"/>
                    <a:gd name="connsiteY3" fmla="*/ 0 h 714"/>
                  </a:gdLst>
                  <a:ahLst/>
                  <a:cxnLst>
                    <a:cxn ang="0">
                      <a:pos x="connsiteX0" y="connsiteY0"/>
                    </a:cxn>
                    <a:cxn ang="0">
                      <a:pos x="connsiteX1" y="connsiteY1"/>
                    </a:cxn>
                    <a:cxn ang="0">
                      <a:pos x="connsiteX2" y="connsiteY2"/>
                    </a:cxn>
                    <a:cxn ang="0">
                      <a:pos x="connsiteX3" y="connsiteY3"/>
                    </a:cxn>
                  </a:cxnLst>
                  <a:rect l="l" t="t" r="r" b="b"/>
                  <a:pathLst>
                    <a:path w="714" h="714">
                      <a:moveTo>
                        <a:pt x="0" y="0"/>
                      </a:moveTo>
                      <a:cubicBezTo>
                        <a:pt x="953" y="0"/>
                        <a:pt x="953" y="0"/>
                        <a:pt x="0" y="0"/>
                      </a:cubicBezTo>
                      <a:cubicBezTo>
                        <a:pt x="953" y="952"/>
                        <a:pt x="953" y="952"/>
                        <a:pt x="0" y="0"/>
                      </a:cubicBezTo>
                      <a:cubicBezTo>
                        <a:pt x="953" y="0"/>
                        <a:pt x="953"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03" name="Freeform: Shape 702">
                  <a:extLst>
                    <a:ext uri="{FF2B5EF4-FFF2-40B4-BE49-F238E27FC236}">
                      <a16:creationId xmlns:a16="http://schemas.microsoft.com/office/drawing/2014/main" id="{7050969A-AD76-77C7-C03A-14B80914A620}"/>
                    </a:ext>
                  </a:extLst>
                </p:cNvPr>
                <p:cNvSpPr/>
                <p:nvPr/>
              </p:nvSpPr>
              <p:spPr>
                <a:xfrm>
                  <a:off x="5450498" y="1760251"/>
                  <a:ext cx="9525" cy="1905"/>
                </a:xfrm>
                <a:custGeom>
                  <a:avLst/>
                  <a:gdLst>
                    <a:gd name="connsiteX0" fmla="*/ 0 w 9525"/>
                    <a:gd name="connsiteY0" fmla="*/ 0 h 1905"/>
                    <a:gd name="connsiteX1" fmla="*/ 0 w 9525"/>
                    <a:gd name="connsiteY1" fmla="*/ 1905 h 1905"/>
                    <a:gd name="connsiteX2" fmla="*/ 0 w 9525"/>
                    <a:gd name="connsiteY2" fmla="*/ 0 h 1905"/>
                    <a:gd name="connsiteX3" fmla="*/ 0 w 9525"/>
                    <a:gd name="connsiteY3" fmla="*/ 0 h 1905"/>
                  </a:gdLst>
                  <a:ahLst/>
                  <a:cxnLst>
                    <a:cxn ang="0">
                      <a:pos x="connsiteX0" y="connsiteY0"/>
                    </a:cxn>
                    <a:cxn ang="0">
                      <a:pos x="connsiteX1" y="connsiteY1"/>
                    </a:cxn>
                    <a:cxn ang="0">
                      <a:pos x="connsiteX2" y="connsiteY2"/>
                    </a:cxn>
                    <a:cxn ang="0">
                      <a:pos x="connsiteX3" y="connsiteY3"/>
                    </a:cxn>
                  </a:cxnLst>
                  <a:rect l="l" t="t" r="r" b="b"/>
                  <a:pathLst>
                    <a:path w="9525" h="1905">
                      <a:moveTo>
                        <a:pt x="0" y="0"/>
                      </a:moveTo>
                      <a:cubicBezTo>
                        <a:pt x="0" y="953"/>
                        <a:pt x="0" y="953"/>
                        <a:pt x="0" y="1905"/>
                      </a:cubicBezTo>
                      <a:cubicBezTo>
                        <a:pt x="0" y="953"/>
                        <a:pt x="0" y="953"/>
                        <a:pt x="0" y="0"/>
                      </a:cubicBezTo>
                      <a:lnTo>
                        <a:pt x="0" y="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04" name="Freeform: Shape 703">
                  <a:extLst>
                    <a:ext uri="{FF2B5EF4-FFF2-40B4-BE49-F238E27FC236}">
                      <a16:creationId xmlns:a16="http://schemas.microsoft.com/office/drawing/2014/main" id="{79943A8A-2E9A-CF52-5B83-ADB4A0778196}"/>
                    </a:ext>
                  </a:extLst>
                </p:cNvPr>
                <p:cNvSpPr/>
                <p:nvPr/>
              </p:nvSpPr>
              <p:spPr>
                <a:xfrm>
                  <a:off x="5454307" y="1815496"/>
                  <a:ext cx="9525" cy="2857"/>
                </a:xfrm>
                <a:custGeom>
                  <a:avLst/>
                  <a:gdLst>
                    <a:gd name="connsiteX0" fmla="*/ 0 w 9525"/>
                    <a:gd name="connsiteY0" fmla="*/ 2857 h 2857"/>
                    <a:gd name="connsiteX1" fmla="*/ 0 w 9525"/>
                    <a:gd name="connsiteY1" fmla="*/ 2857 h 2857"/>
                    <a:gd name="connsiteX2" fmla="*/ 0 w 9525"/>
                    <a:gd name="connsiteY2" fmla="*/ 2857 h 2857"/>
                    <a:gd name="connsiteX3" fmla="*/ 0 w 9525"/>
                    <a:gd name="connsiteY3" fmla="*/ 2857 h 2857"/>
                    <a:gd name="connsiteX4" fmla="*/ 0 w 9525"/>
                    <a:gd name="connsiteY4" fmla="*/ 2857 h 2857"/>
                    <a:gd name="connsiteX5" fmla="*/ 0 w 9525"/>
                    <a:gd name="connsiteY5" fmla="*/ 0 h 2857"/>
                    <a:gd name="connsiteX6" fmla="*/ 0 w 9525"/>
                    <a:gd name="connsiteY6" fmla="*/ 2857 h 2857"/>
                    <a:gd name="connsiteX7" fmla="*/ 0 w 9525"/>
                    <a:gd name="connsiteY7" fmla="*/ 2857 h 2857"/>
                    <a:gd name="connsiteX8" fmla="*/ 0 w 9525"/>
                    <a:gd name="connsiteY8" fmla="*/ 2857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2857">
                      <a:moveTo>
                        <a:pt x="0" y="2857"/>
                      </a:moveTo>
                      <a:cubicBezTo>
                        <a:pt x="0" y="2857"/>
                        <a:pt x="0" y="2857"/>
                        <a:pt x="0" y="2857"/>
                      </a:cubicBezTo>
                      <a:cubicBezTo>
                        <a:pt x="0" y="2857"/>
                        <a:pt x="0" y="2857"/>
                        <a:pt x="0" y="2857"/>
                      </a:cubicBezTo>
                      <a:cubicBezTo>
                        <a:pt x="0" y="1905"/>
                        <a:pt x="0" y="1905"/>
                        <a:pt x="0" y="2857"/>
                      </a:cubicBezTo>
                      <a:cubicBezTo>
                        <a:pt x="0" y="1905"/>
                        <a:pt x="0" y="1905"/>
                        <a:pt x="0" y="2857"/>
                      </a:cubicBezTo>
                      <a:cubicBezTo>
                        <a:pt x="0" y="952"/>
                        <a:pt x="0" y="0"/>
                        <a:pt x="0" y="0"/>
                      </a:cubicBezTo>
                      <a:cubicBezTo>
                        <a:pt x="0" y="952"/>
                        <a:pt x="0" y="1905"/>
                        <a:pt x="0" y="2857"/>
                      </a:cubicBezTo>
                      <a:cubicBezTo>
                        <a:pt x="0" y="2857"/>
                        <a:pt x="0" y="2857"/>
                        <a:pt x="0" y="2857"/>
                      </a:cubicBezTo>
                      <a:cubicBezTo>
                        <a:pt x="0" y="2857"/>
                        <a:pt x="0" y="2857"/>
                        <a:pt x="0" y="2857"/>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05" name="Freeform: Shape 704">
                  <a:extLst>
                    <a:ext uri="{FF2B5EF4-FFF2-40B4-BE49-F238E27FC236}">
                      <a16:creationId xmlns:a16="http://schemas.microsoft.com/office/drawing/2014/main" id="{DF63ABAD-6D96-6F3B-15D6-CBBE43EFD355}"/>
                    </a:ext>
                  </a:extLst>
                </p:cNvPr>
                <p:cNvSpPr/>
                <p:nvPr/>
              </p:nvSpPr>
              <p:spPr>
                <a:xfrm>
                  <a:off x="5464785" y="1870741"/>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lnTo>
                        <a:pt x="0" y="0"/>
                      </a:ln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06" name="Freeform: Shape 705">
                  <a:extLst>
                    <a:ext uri="{FF2B5EF4-FFF2-40B4-BE49-F238E27FC236}">
                      <a16:creationId xmlns:a16="http://schemas.microsoft.com/office/drawing/2014/main" id="{EC25D073-C895-BB0D-D307-236AE23D0E60}"/>
                    </a:ext>
                  </a:extLst>
                </p:cNvPr>
                <p:cNvSpPr/>
                <p:nvPr/>
              </p:nvSpPr>
              <p:spPr>
                <a:xfrm>
                  <a:off x="5467643" y="1885029"/>
                  <a:ext cx="714" cy="9525"/>
                </a:xfrm>
                <a:custGeom>
                  <a:avLst/>
                  <a:gdLst>
                    <a:gd name="connsiteX0" fmla="*/ 0 w 714"/>
                    <a:gd name="connsiteY0" fmla="*/ 0 h 9525"/>
                    <a:gd name="connsiteX1" fmla="*/ 0 w 714"/>
                    <a:gd name="connsiteY1" fmla="*/ 0 h 9525"/>
                    <a:gd name="connsiteX2" fmla="*/ 0 w 714"/>
                    <a:gd name="connsiteY2" fmla="*/ 0 h 9525"/>
                    <a:gd name="connsiteX3" fmla="*/ 0 w 714"/>
                    <a:gd name="connsiteY3" fmla="*/ 0 h 9525"/>
                  </a:gdLst>
                  <a:ahLst/>
                  <a:cxnLst>
                    <a:cxn ang="0">
                      <a:pos x="connsiteX0" y="connsiteY0"/>
                    </a:cxn>
                    <a:cxn ang="0">
                      <a:pos x="connsiteX1" y="connsiteY1"/>
                    </a:cxn>
                    <a:cxn ang="0">
                      <a:pos x="connsiteX2" y="connsiteY2"/>
                    </a:cxn>
                    <a:cxn ang="0">
                      <a:pos x="connsiteX3" y="connsiteY3"/>
                    </a:cxn>
                  </a:cxnLst>
                  <a:rect l="l" t="t" r="r" b="b"/>
                  <a:pathLst>
                    <a:path w="714" h="9525">
                      <a:moveTo>
                        <a:pt x="0" y="0"/>
                      </a:moveTo>
                      <a:cubicBezTo>
                        <a:pt x="952" y="0"/>
                        <a:pt x="952" y="0"/>
                        <a:pt x="0" y="0"/>
                      </a:cubicBezTo>
                      <a:cubicBezTo>
                        <a:pt x="952" y="0"/>
                        <a:pt x="952" y="0"/>
                        <a:pt x="0" y="0"/>
                      </a:cubicBezTo>
                      <a:cubicBezTo>
                        <a:pt x="952"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07" name="Freeform: Shape 706">
                  <a:extLst>
                    <a:ext uri="{FF2B5EF4-FFF2-40B4-BE49-F238E27FC236}">
                      <a16:creationId xmlns:a16="http://schemas.microsoft.com/office/drawing/2014/main" id="{1FF958B9-F461-1701-2F44-FA3BF7E461D4}"/>
                    </a:ext>
                  </a:extLst>
                </p:cNvPr>
                <p:cNvSpPr/>
                <p:nvPr/>
              </p:nvSpPr>
              <p:spPr>
                <a:xfrm>
                  <a:off x="5467643" y="1881218"/>
                  <a:ext cx="9525" cy="1905"/>
                </a:xfrm>
                <a:custGeom>
                  <a:avLst/>
                  <a:gdLst>
                    <a:gd name="connsiteX0" fmla="*/ 0 w 9525"/>
                    <a:gd name="connsiteY0" fmla="*/ 0 h 1905"/>
                    <a:gd name="connsiteX1" fmla="*/ 0 w 9525"/>
                    <a:gd name="connsiteY1" fmla="*/ 1905 h 1905"/>
                    <a:gd name="connsiteX2" fmla="*/ 0 w 9525"/>
                    <a:gd name="connsiteY2" fmla="*/ 0 h 1905"/>
                    <a:gd name="connsiteX3" fmla="*/ 0 w 9525"/>
                    <a:gd name="connsiteY3" fmla="*/ 0 h 1905"/>
                  </a:gdLst>
                  <a:ahLst/>
                  <a:cxnLst>
                    <a:cxn ang="0">
                      <a:pos x="connsiteX0" y="connsiteY0"/>
                    </a:cxn>
                    <a:cxn ang="0">
                      <a:pos x="connsiteX1" y="connsiteY1"/>
                    </a:cxn>
                    <a:cxn ang="0">
                      <a:pos x="connsiteX2" y="connsiteY2"/>
                    </a:cxn>
                    <a:cxn ang="0">
                      <a:pos x="connsiteX3" y="connsiteY3"/>
                    </a:cxn>
                  </a:cxnLst>
                  <a:rect l="l" t="t" r="r" b="b"/>
                  <a:pathLst>
                    <a:path w="9525" h="1905">
                      <a:moveTo>
                        <a:pt x="0" y="0"/>
                      </a:moveTo>
                      <a:cubicBezTo>
                        <a:pt x="0" y="953"/>
                        <a:pt x="0" y="953"/>
                        <a:pt x="0" y="1905"/>
                      </a:cubicBezTo>
                      <a:cubicBezTo>
                        <a:pt x="0" y="1905"/>
                        <a:pt x="0" y="953"/>
                        <a:pt x="0" y="0"/>
                      </a:cubicBezTo>
                      <a:cubicBezTo>
                        <a:pt x="0" y="953"/>
                        <a:pt x="0" y="953"/>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08" name="Freeform: Shape 707">
                  <a:extLst>
                    <a:ext uri="{FF2B5EF4-FFF2-40B4-BE49-F238E27FC236}">
                      <a16:creationId xmlns:a16="http://schemas.microsoft.com/office/drawing/2014/main" id="{69FD50C7-28CF-D923-8BA4-86C676021051}"/>
                    </a:ext>
                  </a:extLst>
                </p:cNvPr>
                <p:cNvSpPr/>
                <p:nvPr/>
              </p:nvSpPr>
              <p:spPr>
                <a:xfrm>
                  <a:off x="5456213" y="1827879"/>
                  <a:ext cx="2857" cy="15239"/>
                </a:xfrm>
                <a:custGeom>
                  <a:avLst/>
                  <a:gdLst>
                    <a:gd name="connsiteX0" fmla="*/ 1905 w 2857"/>
                    <a:gd name="connsiteY0" fmla="*/ 13335 h 15239"/>
                    <a:gd name="connsiteX1" fmla="*/ 0 w 2857"/>
                    <a:gd name="connsiteY1" fmla="*/ 0 h 15239"/>
                    <a:gd name="connsiteX2" fmla="*/ 0 w 2857"/>
                    <a:gd name="connsiteY2" fmla="*/ 0 h 15239"/>
                    <a:gd name="connsiteX3" fmla="*/ 0 w 2857"/>
                    <a:gd name="connsiteY3" fmla="*/ 0 h 15239"/>
                    <a:gd name="connsiteX4" fmla="*/ 0 w 2857"/>
                    <a:gd name="connsiteY4" fmla="*/ 0 h 15239"/>
                    <a:gd name="connsiteX5" fmla="*/ 0 w 2857"/>
                    <a:gd name="connsiteY5" fmla="*/ 0 h 15239"/>
                    <a:gd name="connsiteX6" fmla="*/ 2857 w 2857"/>
                    <a:gd name="connsiteY6" fmla="*/ 15240 h 15239"/>
                    <a:gd name="connsiteX7" fmla="*/ 1905 w 2857"/>
                    <a:gd name="connsiteY7" fmla="*/ 13335 h 15239"/>
                    <a:gd name="connsiteX8" fmla="*/ 1905 w 2857"/>
                    <a:gd name="connsiteY8" fmla="*/ 13335 h 1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 h="15239">
                      <a:moveTo>
                        <a:pt x="1905" y="13335"/>
                      </a:moveTo>
                      <a:cubicBezTo>
                        <a:pt x="952" y="8572"/>
                        <a:pt x="0" y="4763"/>
                        <a:pt x="0" y="0"/>
                      </a:cubicBezTo>
                      <a:cubicBezTo>
                        <a:pt x="0" y="0"/>
                        <a:pt x="0" y="0"/>
                        <a:pt x="0" y="0"/>
                      </a:cubicBezTo>
                      <a:cubicBezTo>
                        <a:pt x="0" y="0"/>
                        <a:pt x="0" y="0"/>
                        <a:pt x="0" y="0"/>
                      </a:cubicBezTo>
                      <a:cubicBezTo>
                        <a:pt x="0" y="0"/>
                        <a:pt x="0" y="0"/>
                        <a:pt x="0" y="0"/>
                      </a:cubicBezTo>
                      <a:cubicBezTo>
                        <a:pt x="0" y="0"/>
                        <a:pt x="0" y="0"/>
                        <a:pt x="0" y="0"/>
                      </a:cubicBezTo>
                      <a:cubicBezTo>
                        <a:pt x="952" y="4763"/>
                        <a:pt x="1905" y="9525"/>
                        <a:pt x="2857" y="15240"/>
                      </a:cubicBezTo>
                      <a:cubicBezTo>
                        <a:pt x="1905" y="14288"/>
                        <a:pt x="1905" y="13335"/>
                        <a:pt x="1905" y="13335"/>
                      </a:cubicBezTo>
                      <a:cubicBezTo>
                        <a:pt x="1905" y="13335"/>
                        <a:pt x="1905" y="13335"/>
                        <a:pt x="1905" y="13335"/>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09" name="Freeform: Shape 708">
                  <a:extLst>
                    <a:ext uri="{FF2B5EF4-FFF2-40B4-BE49-F238E27FC236}">
                      <a16:creationId xmlns:a16="http://schemas.microsoft.com/office/drawing/2014/main" id="{B72D7245-9FE3-D4D4-A70F-A37173CDFCBE}"/>
                    </a:ext>
                  </a:extLst>
                </p:cNvPr>
                <p:cNvSpPr/>
                <p:nvPr/>
              </p:nvSpPr>
              <p:spPr>
                <a:xfrm>
                  <a:off x="5581942" y="2081244"/>
                  <a:ext cx="2857" cy="2857"/>
                </a:xfrm>
                <a:custGeom>
                  <a:avLst/>
                  <a:gdLst>
                    <a:gd name="connsiteX0" fmla="*/ 0 w 2857"/>
                    <a:gd name="connsiteY0" fmla="*/ 0 h 2857"/>
                    <a:gd name="connsiteX1" fmla="*/ 2858 w 2857"/>
                    <a:gd name="connsiteY1" fmla="*/ 2857 h 2857"/>
                    <a:gd name="connsiteX2" fmla="*/ 0 w 2857"/>
                    <a:gd name="connsiteY2" fmla="*/ 0 h 2857"/>
                    <a:gd name="connsiteX3" fmla="*/ 0 w 2857"/>
                    <a:gd name="connsiteY3" fmla="*/ 0 h 2857"/>
                  </a:gdLst>
                  <a:ahLst/>
                  <a:cxnLst>
                    <a:cxn ang="0">
                      <a:pos x="connsiteX0" y="connsiteY0"/>
                    </a:cxn>
                    <a:cxn ang="0">
                      <a:pos x="connsiteX1" y="connsiteY1"/>
                    </a:cxn>
                    <a:cxn ang="0">
                      <a:pos x="connsiteX2" y="connsiteY2"/>
                    </a:cxn>
                    <a:cxn ang="0">
                      <a:pos x="connsiteX3" y="connsiteY3"/>
                    </a:cxn>
                  </a:cxnLst>
                  <a:rect l="l" t="t" r="r" b="b"/>
                  <a:pathLst>
                    <a:path w="2857" h="2857">
                      <a:moveTo>
                        <a:pt x="0" y="0"/>
                      </a:moveTo>
                      <a:cubicBezTo>
                        <a:pt x="953" y="952"/>
                        <a:pt x="1905" y="1905"/>
                        <a:pt x="2858" y="2857"/>
                      </a:cubicBezTo>
                      <a:cubicBezTo>
                        <a:pt x="1905" y="1905"/>
                        <a:pt x="953" y="952"/>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0" name="Freeform: Shape 709">
                  <a:extLst>
                    <a:ext uri="{FF2B5EF4-FFF2-40B4-BE49-F238E27FC236}">
                      <a16:creationId xmlns:a16="http://schemas.microsoft.com/office/drawing/2014/main" id="{6F622993-525E-2FD6-EEF9-905E573D029F}"/>
                    </a:ext>
                  </a:extLst>
                </p:cNvPr>
                <p:cNvSpPr/>
                <p:nvPr/>
              </p:nvSpPr>
              <p:spPr>
                <a:xfrm>
                  <a:off x="5528603" y="2015521"/>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1" name="Freeform: Shape 710">
                  <a:extLst>
                    <a:ext uri="{FF2B5EF4-FFF2-40B4-BE49-F238E27FC236}">
                      <a16:creationId xmlns:a16="http://schemas.microsoft.com/office/drawing/2014/main" id="{317C342F-39CB-EBDC-CAF3-A7315E118A1E}"/>
                    </a:ext>
                  </a:extLst>
                </p:cNvPr>
                <p:cNvSpPr/>
                <p:nvPr/>
              </p:nvSpPr>
              <p:spPr>
                <a:xfrm>
                  <a:off x="5540985" y="2033619"/>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2" name="Freeform: Shape 711">
                  <a:extLst>
                    <a:ext uri="{FF2B5EF4-FFF2-40B4-BE49-F238E27FC236}">
                      <a16:creationId xmlns:a16="http://schemas.microsoft.com/office/drawing/2014/main" id="{49A7C8F8-94B7-287D-66FC-11BA79A7CFE2}"/>
                    </a:ext>
                  </a:extLst>
                </p:cNvPr>
                <p:cNvSpPr/>
                <p:nvPr/>
              </p:nvSpPr>
              <p:spPr>
                <a:xfrm>
                  <a:off x="5520030" y="2002186"/>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3" name="Freeform: Shape 712">
                  <a:extLst>
                    <a:ext uri="{FF2B5EF4-FFF2-40B4-BE49-F238E27FC236}">
                      <a16:creationId xmlns:a16="http://schemas.microsoft.com/office/drawing/2014/main" id="{E1A15E8C-E78A-43E6-5DBF-8181E31DECE2}"/>
                    </a:ext>
                  </a:extLst>
                </p:cNvPr>
                <p:cNvSpPr/>
                <p:nvPr/>
              </p:nvSpPr>
              <p:spPr>
                <a:xfrm>
                  <a:off x="5504790" y="1976469"/>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4" name="Freeform: Shape 713">
                  <a:extLst>
                    <a:ext uri="{FF2B5EF4-FFF2-40B4-BE49-F238E27FC236}">
                      <a16:creationId xmlns:a16="http://schemas.microsoft.com/office/drawing/2014/main" id="{2C12237D-F8F9-B0B3-00A7-9DFD8999146C}"/>
                    </a:ext>
                  </a:extLst>
                </p:cNvPr>
                <p:cNvSpPr/>
                <p:nvPr/>
              </p:nvSpPr>
              <p:spPr>
                <a:xfrm>
                  <a:off x="5508600" y="1983136"/>
                  <a:ext cx="9525" cy="423"/>
                </a:xfrm>
                <a:custGeom>
                  <a:avLst/>
                  <a:gdLst>
                    <a:gd name="connsiteX0" fmla="*/ 0 w 9525"/>
                    <a:gd name="connsiteY0" fmla="*/ 0 h 423"/>
                    <a:gd name="connsiteX1" fmla="*/ 0 w 9525"/>
                    <a:gd name="connsiteY1" fmla="*/ 0 h 423"/>
                    <a:gd name="connsiteX2" fmla="*/ 0 w 9525"/>
                    <a:gd name="connsiteY2" fmla="*/ 0 h 423"/>
                    <a:gd name="connsiteX3" fmla="*/ 0 w 9525"/>
                    <a:gd name="connsiteY3" fmla="*/ 0 h 423"/>
                  </a:gdLst>
                  <a:ahLst/>
                  <a:cxnLst>
                    <a:cxn ang="0">
                      <a:pos x="connsiteX0" y="connsiteY0"/>
                    </a:cxn>
                    <a:cxn ang="0">
                      <a:pos x="connsiteX1" y="connsiteY1"/>
                    </a:cxn>
                    <a:cxn ang="0">
                      <a:pos x="connsiteX2" y="connsiteY2"/>
                    </a:cxn>
                    <a:cxn ang="0">
                      <a:pos x="connsiteX3" y="connsiteY3"/>
                    </a:cxn>
                  </a:cxnLst>
                  <a:rect l="l" t="t" r="r" b="b"/>
                  <a:pathLst>
                    <a:path w="9525" h="423">
                      <a:moveTo>
                        <a:pt x="0" y="0"/>
                      </a:moveTo>
                      <a:cubicBezTo>
                        <a:pt x="0" y="0"/>
                        <a:pt x="0" y="952"/>
                        <a:pt x="0" y="0"/>
                      </a:cubicBezTo>
                      <a:cubicBezTo>
                        <a:pt x="0" y="952"/>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5" name="Freeform: Shape 714">
                  <a:extLst>
                    <a:ext uri="{FF2B5EF4-FFF2-40B4-BE49-F238E27FC236}">
                      <a16:creationId xmlns:a16="http://schemas.microsoft.com/office/drawing/2014/main" id="{28305521-2317-75BF-83E4-F90CEC788B9A}"/>
                    </a:ext>
                  </a:extLst>
                </p:cNvPr>
                <p:cNvSpPr/>
                <p:nvPr/>
              </p:nvSpPr>
              <p:spPr>
                <a:xfrm>
                  <a:off x="5451450" y="1783111"/>
                  <a:ext cx="9525" cy="5714"/>
                </a:xfrm>
                <a:custGeom>
                  <a:avLst/>
                  <a:gdLst>
                    <a:gd name="connsiteX0" fmla="*/ 0 w 9525"/>
                    <a:gd name="connsiteY0" fmla="*/ 0 h 5714"/>
                    <a:gd name="connsiteX1" fmla="*/ 0 w 9525"/>
                    <a:gd name="connsiteY1" fmla="*/ 5715 h 5714"/>
                    <a:gd name="connsiteX2" fmla="*/ 0 w 9525"/>
                    <a:gd name="connsiteY2" fmla="*/ 0 h 5714"/>
                    <a:gd name="connsiteX3" fmla="*/ 0 w 9525"/>
                    <a:gd name="connsiteY3" fmla="*/ 0 h 5714"/>
                  </a:gdLst>
                  <a:ahLst/>
                  <a:cxnLst>
                    <a:cxn ang="0">
                      <a:pos x="connsiteX0" y="connsiteY0"/>
                    </a:cxn>
                    <a:cxn ang="0">
                      <a:pos x="connsiteX1" y="connsiteY1"/>
                    </a:cxn>
                    <a:cxn ang="0">
                      <a:pos x="connsiteX2" y="connsiteY2"/>
                    </a:cxn>
                    <a:cxn ang="0">
                      <a:pos x="connsiteX3" y="connsiteY3"/>
                    </a:cxn>
                  </a:cxnLst>
                  <a:rect l="l" t="t" r="r" b="b"/>
                  <a:pathLst>
                    <a:path w="9525" h="5714">
                      <a:moveTo>
                        <a:pt x="0" y="0"/>
                      </a:moveTo>
                      <a:cubicBezTo>
                        <a:pt x="0" y="1905"/>
                        <a:pt x="0" y="3810"/>
                        <a:pt x="0" y="5715"/>
                      </a:cubicBezTo>
                      <a:cubicBezTo>
                        <a:pt x="0" y="3810"/>
                        <a:pt x="0" y="1905"/>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6" name="Freeform: Shape 715">
                  <a:extLst>
                    <a:ext uri="{FF2B5EF4-FFF2-40B4-BE49-F238E27FC236}">
                      <a16:creationId xmlns:a16="http://schemas.microsoft.com/office/drawing/2014/main" id="{1A31458F-D6D1-0323-9A4D-D37240751668}"/>
                    </a:ext>
                  </a:extLst>
                </p:cNvPr>
                <p:cNvSpPr/>
                <p:nvPr/>
              </p:nvSpPr>
              <p:spPr>
                <a:xfrm>
                  <a:off x="5478120" y="1913603"/>
                  <a:ext cx="3810" cy="11430"/>
                </a:xfrm>
                <a:custGeom>
                  <a:avLst/>
                  <a:gdLst>
                    <a:gd name="connsiteX0" fmla="*/ 3810 w 3810"/>
                    <a:gd name="connsiteY0" fmla="*/ 11430 h 11430"/>
                    <a:gd name="connsiteX1" fmla="*/ 2858 w 3810"/>
                    <a:gd name="connsiteY1" fmla="*/ 8573 h 11430"/>
                    <a:gd name="connsiteX2" fmla="*/ 0 w 3810"/>
                    <a:gd name="connsiteY2" fmla="*/ 0 h 11430"/>
                    <a:gd name="connsiteX3" fmla="*/ 0 w 3810"/>
                    <a:gd name="connsiteY3" fmla="*/ 0 h 11430"/>
                    <a:gd name="connsiteX4" fmla="*/ 3810 w 3810"/>
                    <a:gd name="connsiteY4" fmla="*/ 11430 h 11430"/>
                    <a:gd name="connsiteX5" fmla="*/ 3810 w 3810"/>
                    <a:gd name="connsiteY5" fmla="*/ 11430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 h="11430">
                      <a:moveTo>
                        <a:pt x="3810" y="11430"/>
                      </a:moveTo>
                      <a:cubicBezTo>
                        <a:pt x="3810" y="10478"/>
                        <a:pt x="2858" y="9525"/>
                        <a:pt x="2858" y="8573"/>
                      </a:cubicBezTo>
                      <a:cubicBezTo>
                        <a:pt x="1905" y="5715"/>
                        <a:pt x="953" y="2858"/>
                        <a:pt x="0" y="0"/>
                      </a:cubicBezTo>
                      <a:cubicBezTo>
                        <a:pt x="0" y="0"/>
                        <a:pt x="0" y="0"/>
                        <a:pt x="0" y="0"/>
                      </a:cubicBezTo>
                      <a:cubicBezTo>
                        <a:pt x="953" y="4763"/>
                        <a:pt x="1905" y="8573"/>
                        <a:pt x="3810" y="11430"/>
                      </a:cubicBezTo>
                      <a:cubicBezTo>
                        <a:pt x="3810" y="11430"/>
                        <a:pt x="3810" y="11430"/>
                        <a:pt x="3810" y="1143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7" name="Freeform: Shape 716">
                  <a:extLst>
                    <a:ext uri="{FF2B5EF4-FFF2-40B4-BE49-F238E27FC236}">
                      <a16:creationId xmlns:a16="http://schemas.microsoft.com/office/drawing/2014/main" id="{D8DFF691-8B59-71DD-C037-7A929D946E93}"/>
                    </a:ext>
                  </a:extLst>
                </p:cNvPr>
                <p:cNvSpPr/>
                <p:nvPr/>
              </p:nvSpPr>
              <p:spPr>
                <a:xfrm>
                  <a:off x="5485740" y="1935511"/>
                  <a:ext cx="3810" cy="9525"/>
                </a:xfrm>
                <a:custGeom>
                  <a:avLst/>
                  <a:gdLst>
                    <a:gd name="connsiteX0" fmla="*/ 0 w 3810"/>
                    <a:gd name="connsiteY0" fmla="*/ 0 h 9525"/>
                    <a:gd name="connsiteX1" fmla="*/ 0 w 3810"/>
                    <a:gd name="connsiteY1" fmla="*/ 0 h 9525"/>
                    <a:gd name="connsiteX2" fmla="*/ 0 w 3810"/>
                    <a:gd name="connsiteY2" fmla="*/ 0 h 9525"/>
                    <a:gd name="connsiteX3" fmla="*/ 953 w 3810"/>
                    <a:gd name="connsiteY3" fmla="*/ 1905 h 9525"/>
                    <a:gd name="connsiteX4" fmla="*/ 3810 w 3810"/>
                    <a:gd name="connsiteY4" fmla="*/ 9525 h 9525"/>
                    <a:gd name="connsiteX5" fmla="*/ 3810 w 3810"/>
                    <a:gd name="connsiteY5" fmla="*/ 9525 h 9525"/>
                    <a:gd name="connsiteX6" fmla="*/ 0 w 3810"/>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 h="9525">
                      <a:moveTo>
                        <a:pt x="0" y="0"/>
                      </a:moveTo>
                      <a:cubicBezTo>
                        <a:pt x="0" y="0"/>
                        <a:pt x="0" y="0"/>
                        <a:pt x="0" y="0"/>
                      </a:cubicBezTo>
                      <a:cubicBezTo>
                        <a:pt x="0" y="0"/>
                        <a:pt x="0" y="0"/>
                        <a:pt x="0" y="0"/>
                      </a:cubicBezTo>
                      <a:cubicBezTo>
                        <a:pt x="0" y="0"/>
                        <a:pt x="0" y="952"/>
                        <a:pt x="953" y="1905"/>
                      </a:cubicBezTo>
                      <a:cubicBezTo>
                        <a:pt x="1905" y="4763"/>
                        <a:pt x="2858" y="6667"/>
                        <a:pt x="3810" y="9525"/>
                      </a:cubicBezTo>
                      <a:cubicBezTo>
                        <a:pt x="3810" y="9525"/>
                        <a:pt x="3810" y="9525"/>
                        <a:pt x="3810" y="9525"/>
                      </a:cubicBezTo>
                      <a:cubicBezTo>
                        <a:pt x="2858" y="6667"/>
                        <a:pt x="953" y="2858"/>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8" name="Freeform: Shape 717">
                  <a:extLst>
                    <a:ext uri="{FF2B5EF4-FFF2-40B4-BE49-F238E27FC236}">
                      <a16:creationId xmlns:a16="http://schemas.microsoft.com/office/drawing/2014/main" id="{28CA0245-60BA-49A2-CB33-8DA0276268C7}"/>
                    </a:ext>
                  </a:extLst>
                </p:cNvPr>
                <p:cNvSpPr/>
                <p:nvPr/>
              </p:nvSpPr>
              <p:spPr>
                <a:xfrm>
                  <a:off x="5470500" y="1892649"/>
                  <a:ext cx="3809" cy="12382"/>
                </a:xfrm>
                <a:custGeom>
                  <a:avLst/>
                  <a:gdLst>
                    <a:gd name="connsiteX0" fmla="*/ 3810 w 3809"/>
                    <a:gd name="connsiteY0" fmla="*/ 12382 h 12382"/>
                    <a:gd name="connsiteX1" fmla="*/ 0 w 3809"/>
                    <a:gd name="connsiteY1" fmla="*/ 0 h 12382"/>
                    <a:gd name="connsiteX2" fmla="*/ 0 w 3809"/>
                    <a:gd name="connsiteY2" fmla="*/ 0 h 12382"/>
                    <a:gd name="connsiteX3" fmla="*/ 3810 w 3809"/>
                    <a:gd name="connsiteY3" fmla="*/ 12382 h 12382"/>
                    <a:gd name="connsiteX4" fmla="*/ 3810 w 3809"/>
                    <a:gd name="connsiteY4" fmla="*/ 12382 h 1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12382">
                      <a:moveTo>
                        <a:pt x="3810" y="12382"/>
                      </a:moveTo>
                      <a:cubicBezTo>
                        <a:pt x="2857" y="8573"/>
                        <a:pt x="952" y="4763"/>
                        <a:pt x="0" y="0"/>
                      </a:cubicBezTo>
                      <a:cubicBezTo>
                        <a:pt x="0" y="0"/>
                        <a:pt x="0" y="0"/>
                        <a:pt x="0" y="0"/>
                      </a:cubicBezTo>
                      <a:cubicBezTo>
                        <a:pt x="952" y="4763"/>
                        <a:pt x="2857" y="8573"/>
                        <a:pt x="3810" y="12382"/>
                      </a:cubicBezTo>
                      <a:cubicBezTo>
                        <a:pt x="3810" y="12382"/>
                        <a:pt x="3810" y="12382"/>
                        <a:pt x="3810" y="12382"/>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19" name="Freeform: Shape 718">
                  <a:extLst>
                    <a:ext uri="{FF2B5EF4-FFF2-40B4-BE49-F238E27FC236}">
                      <a16:creationId xmlns:a16="http://schemas.microsoft.com/office/drawing/2014/main" id="{44265F92-513F-F703-539D-772CCB8895B6}"/>
                    </a:ext>
                  </a:extLst>
                </p:cNvPr>
                <p:cNvSpPr/>
                <p:nvPr/>
              </p:nvSpPr>
              <p:spPr>
                <a:xfrm>
                  <a:off x="5569560" y="2067909"/>
                  <a:ext cx="2857" cy="2857"/>
                </a:xfrm>
                <a:custGeom>
                  <a:avLst/>
                  <a:gdLst>
                    <a:gd name="connsiteX0" fmla="*/ 0 w 2857"/>
                    <a:gd name="connsiteY0" fmla="*/ 0 h 2857"/>
                    <a:gd name="connsiteX1" fmla="*/ 0 w 2857"/>
                    <a:gd name="connsiteY1" fmla="*/ 0 h 2857"/>
                    <a:gd name="connsiteX2" fmla="*/ 0 w 2857"/>
                    <a:gd name="connsiteY2" fmla="*/ 0 h 2857"/>
                    <a:gd name="connsiteX3" fmla="*/ 2857 w 2857"/>
                    <a:gd name="connsiteY3" fmla="*/ 2857 h 2857"/>
                    <a:gd name="connsiteX4" fmla="*/ 0 w 2857"/>
                    <a:gd name="connsiteY4" fmla="*/ 0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0"/>
                      </a:moveTo>
                      <a:lnTo>
                        <a:pt x="0" y="0"/>
                      </a:lnTo>
                      <a:cubicBezTo>
                        <a:pt x="0" y="0"/>
                        <a:pt x="0" y="0"/>
                        <a:pt x="0" y="0"/>
                      </a:cubicBezTo>
                      <a:cubicBezTo>
                        <a:pt x="953" y="952"/>
                        <a:pt x="1905" y="1905"/>
                        <a:pt x="2857" y="2857"/>
                      </a:cubicBezTo>
                      <a:cubicBezTo>
                        <a:pt x="1905" y="1905"/>
                        <a:pt x="953" y="952"/>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0" name="Freeform: Shape 719">
                  <a:extLst>
                    <a:ext uri="{FF2B5EF4-FFF2-40B4-BE49-F238E27FC236}">
                      <a16:creationId xmlns:a16="http://schemas.microsoft.com/office/drawing/2014/main" id="{37732CE5-C4DD-EAAF-F35E-338A913363D4}"/>
                    </a:ext>
                  </a:extLst>
                </p:cNvPr>
                <p:cNvSpPr/>
                <p:nvPr/>
              </p:nvSpPr>
              <p:spPr>
                <a:xfrm>
                  <a:off x="5495265" y="1956466"/>
                  <a:ext cx="3810" cy="7620"/>
                </a:xfrm>
                <a:custGeom>
                  <a:avLst/>
                  <a:gdLst>
                    <a:gd name="connsiteX0" fmla="*/ 0 w 3810"/>
                    <a:gd name="connsiteY0" fmla="*/ 0 h 7620"/>
                    <a:gd name="connsiteX1" fmla="*/ 0 w 3810"/>
                    <a:gd name="connsiteY1" fmla="*/ 0 h 7620"/>
                    <a:gd name="connsiteX2" fmla="*/ 0 w 3810"/>
                    <a:gd name="connsiteY2" fmla="*/ 0 h 7620"/>
                    <a:gd name="connsiteX3" fmla="*/ 953 w 3810"/>
                    <a:gd name="connsiteY3" fmla="*/ 1905 h 7620"/>
                    <a:gd name="connsiteX4" fmla="*/ 3810 w 3810"/>
                    <a:gd name="connsiteY4" fmla="*/ 7620 h 7620"/>
                    <a:gd name="connsiteX5" fmla="*/ 3810 w 3810"/>
                    <a:gd name="connsiteY5" fmla="*/ 7620 h 7620"/>
                    <a:gd name="connsiteX6" fmla="*/ 0 w 3810"/>
                    <a:gd name="connsiteY6" fmla="*/ 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 h="7620">
                      <a:moveTo>
                        <a:pt x="0" y="0"/>
                      </a:moveTo>
                      <a:cubicBezTo>
                        <a:pt x="0" y="0"/>
                        <a:pt x="0" y="0"/>
                        <a:pt x="0" y="0"/>
                      </a:cubicBezTo>
                      <a:cubicBezTo>
                        <a:pt x="0" y="0"/>
                        <a:pt x="0" y="0"/>
                        <a:pt x="0" y="0"/>
                      </a:cubicBezTo>
                      <a:cubicBezTo>
                        <a:pt x="0" y="953"/>
                        <a:pt x="953" y="953"/>
                        <a:pt x="953" y="1905"/>
                      </a:cubicBezTo>
                      <a:cubicBezTo>
                        <a:pt x="1905" y="3810"/>
                        <a:pt x="2858" y="5715"/>
                        <a:pt x="3810" y="7620"/>
                      </a:cubicBezTo>
                      <a:cubicBezTo>
                        <a:pt x="3810" y="7620"/>
                        <a:pt x="3810" y="7620"/>
                        <a:pt x="3810" y="7620"/>
                      </a:cubicBezTo>
                      <a:cubicBezTo>
                        <a:pt x="1905" y="4763"/>
                        <a:pt x="953" y="2858"/>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1" name="Freeform: Shape 720">
                  <a:extLst>
                    <a:ext uri="{FF2B5EF4-FFF2-40B4-BE49-F238E27FC236}">
                      <a16:creationId xmlns:a16="http://schemas.microsoft.com/office/drawing/2014/main" id="{DEBE233A-AE8E-91CC-CC2F-D7A5F9235B84}"/>
                    </a:ext>
                  </a:extLst>
                </p:cNvPr>
                <p:cNvSpPr/>
                <p:nvPr/>
              </p:nvSpPr>
              <p:spPr>
                <a:xfrm>
                  <a:off x="5516220" y="1996471"/>
                  <a:ext cx="1905" cy="3810"/>
                </a:xfrm>
                <a:custGeom>
                  <a:avLst/>
                  <a:gdLst>
                    <a:gd name="connsiteX0" fmla="*/ 0 w 1905"/>
                    <a:gd name="connsiteY0" fmla="*/ 0 h 3810"/>
                    <a:gd name="connsiteX1" fmla="*/ 0 w 1905"/>
                    <a:gd name="connsiteY1" fmla="*/ 0 h 3810"/>
                    <a:gd name="connsiteX2" fmla="*/ 0 w 1905"/>
                    <a:gd name="connsiteY2" fmla="*/ 0 h 3810"/>
                    <a:gd name="connsiteX3" fmla="*/ 1905 w 1905"/>
                    <a:gd name="connsiteY3" fmla="*/ 3810 h 3810"/>
                    <a:gd name="connsiteX4" fmla="*/ 0 w 1905"/>
                    <a:gd name="connsiteY4" fmla="*/ 0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3810">
                      <a:moveTo>
                        <a:pt x="0" y="0"/>
                      </a:moveTo>
                      <a:cubicBezTo>
                        <a:pt x="0" y="0"/>
                        <a:pt x="0" y="0"/>
                        <a:pt x="0" y="0"/>
                      </a:cubicBezTo>
                      <a:cubicBezTo>
                        <a:pt x="0" y="0"/>
                        <a:pt x="953" y="952"/>
                        <a:pt x="0" y="0"/>
                      </a:cubicBezTo>
                      <a:cubicBezTo>
                        <a:pt x="953" y="1905"/>
                        <a:pt x="1905" y="2857"/>
                        <a:pt x="1905" y="3810"/>
                      </a:cubicBezTo>
                      <a:cubicBezTo>
                        <a:pt x="1905" y="1905"/>
                        <a:pt x="953" y="952"/>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2" name="Freeform: Shape 721">
                  <a:extLst>
                    <a:ext uri="{FF2B5EF4-FFF2-40B4-BE49-F238E27FC236}">
                      <a16:creationId xmlns:a16="http://schemas.microsoft.com/office/drawing/2014/main" id="{69801C89-70BF-478E-AD02-F093B63751FC}"/>
                    </a:ext>
                  </a:extLst>
                </p:cNvPr>
                <p:cNvSpPr/>
                <p:nvPr/>
              </p:nvSpPr>
              <p:spPr>
                <a:xfrm>
                  <a:off x="5543842" y="2037428"/>
                  <a:ext cx="2328" cy="2857"/>
                </a:xfrm>
                <a:custGeom>
                  <a:avLst/>
                  <a:gdLst>
                    <a:gd name="connsiteX0" fmla="*/ 1905 w 2328"/>
                    <a:gd name="connsiteY0" fmla="*/ 1905 h 2857"/>
                    <a:gd name="connsiteX1" fmla="*/ 0 w 2328"/>
                    <a:gd name="connsiteY1" fmla="*/ 0 h 2857"/>
                    <a:gd name="connsiteX2" fmla="*/ 1905 w 2328"/>
                    <a:gd name="connsiteY2" fmla="*/ 2858 h 2857"/>
                    <a:gd name="connsiteX3" fmla="*/ 1905 w 2328"/>
                    <a:gd name="connsiteY3" fmla="*/ 1905 h 2857"/>
                    <a:gd name="connsiteX4" fmla="*/ 1905 w 2328"/>
                    <a:gd name="connsiteY4" fmla="*/ 1905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 h="2857">
                      <a:moveTo>
                        <a:pt x="1905" y="1905"/>
                      </a:moveTo>
                      <a:cubicBezTo>
                        <a:pt x="953" y="953"/>
                        <a:pt x="953" y="953"/>
                        <a:pt x="0" y="0"/>
                      </a:cubicBezTo>
                      <a:cubicBezTo>
                        <a:pt x="953" y="953"/>
                        <a:pt x="1905" y="1905"/>
                        <a:pt x="1905" y="2858"/>
                      </a:cubicBezTo>
                      <a:cubicBezTo>
                        <a:pt x="2858" y="2858"/>
                        <a:pt x="1905" y="1905"/>
                        <a:pt x="1905" y="1905"/>
                      </a:cubicBezTo>
                      <a:cubicBezTo>
                        <a:pt x="1905" y="1905"/>
                        <a:pt x="1905" y="1905"/>
                        <a:pt x="1905" y="1905"/>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3" name="Freeform: Shape 722">
                  <a:extLst>
                    <a:ext uri="{FF2B5EF4-FFF2-40B4-BE49-F238E27FC236}">
                      <a16:creationId xmlns:a16="http://schemas.microsoft.com/office/drawing/2014/main" id="{2D6F2D85-BE0B-04A8-6773-AF970C2A16CF}"/>
                    </a:ext>
                  </a:extLst>
                </p:cNvPr>
                <p:cNvSpPr/>
                <p:nvPr/>
              </p:nvSpPr>
              <p:spPr>
                <a:xfrm>
                  <a:off x="5555273" y="2050763"/>
                  <a:ext cx="6667" cy="7620"/>
                </a:xfrm>
                <a:custGeom>
                  <a:avLst/>
                  <a:gdLst>
                    <a:gd name="connsiteX0" fmla="*/ 0 w 6667"/>
                    <a:gd name="connsiteY0" fmla="*/ 0 h 7620"/>
                    <a:gd name="connsiteX1" fmla="*/ 0 w 6667"/>
                    <a:gd name="connsiteY1" fmla="*/ 0 h 7620"/>
                    <a:gd name="connsiteX2" fmla="*/ 0 w 6667"/>
                    <a:gd name="connsiteY2" fmla="*/ 0 h 7620"/>
                    <a:gd name="connsiteX3" fmla="*/ 0 w 6667"/>
                    <a:gd name="connsiteY3" fmla="*/ 0 h 7620"/>
                    <a:gd name="connsiteX4" fmla="*/ 6668 w 6667"/>
                    <a:gd name="connsiteY4" fmla="*/ 7620 h 7620"/>
                    <a:gd name="connsiteX5" fmla="*/ 6668 w 6667"/>
                    <a:gd name="connsiteY5" fmla="*/ 7620 h 7620"/>
                    <a:gd name="connsiteX6" fmla="*/ 0 w 6667"/>
                    <a:gd name="connsiteY6" fmla="*/ 0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 h="7620">
                      <a:moveTo>
                        <a:pt x="0" y="0"/>
                      </a:moveTo>
                      <a:lnTo>
                        <a:pt x="0" y="0"/>
                      </a:lnTo>
                      <a:cubicBezTo>
                        <a:pt x="0" y="0"/>
                        <a:pt x="0" y="0"/>
                        <a:pt x="0" y="0"/>
                      </a:cubicBezTo>
                      <a:cubicBezTo>
                        <a:pt x="0" y="0"/>
                        <a:pt x="0" y="952"/>
                        <a:pt x="0" y="0"/>
                      </a:cubicBezTo>
                      <a:cubicBezTo>
                        <a:pt x="2857" y="2858"/>
                        <a:pt x="4763" y="4763"/>
                        <a:pt x="6668" y="7620"/>
                      </a:cubicBezTo>
                      <a:cubicBezTo>
                        <a:pt x="6668" y="7620"/>
                        <a:pt x="6668" y="7620"/>
                        <a:pt x="6668" y="7620"/>
                      </a:cubicBezTo>
                      <a:cubicBezTo>
                        <a:pt x="3810" y="4763"/>
                        <a:pt x="1905" y="2858"/>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4" name="Freeform: Shape 723">
                  <a:extLst>
                    <a:ext uri="{FF2B5EF4-FFF2-40B4-BE49-F238E27FC236}">
                      <a16:creationId xmlns:a16="http://schemas.microsoft.com/office/drawing/2014/main" id="{74C94F61-42AE-2960-D4D9-0924518AEB34}"/>
                    </a:ext>
                  </a:extLst>
                </p:cNvPr>
                <p:cNvSpPr/>
                <p:nvPr/>
              </p:nvSpPr>
              <p:spPr>
                <a:xfrm>
                  <a:off x="6163920" y="2138394"/>
                  <a:ext cx="3809" cy="2857"/>
                </a:xfrm>
                <a:custGeom>
                  <a:avLst/>
                  <a:gdLst>
                    <a:gd name="connsiteX0" fmla="*/ 0 w 3809"/>
                    <a:gd name="connsiteY0" fmla="*/ 2857 h 2857"/>
                    <a:gd name="connsiteX1" fmla="*/ 3810 w 3809"/>
                    <a:gd name="connsiteY1" fmla="*/ 0 h 2857"/>
                    <a:gd name="connsiteX2" fmla="*/ 0 w 3809"/>
                    <a:gd name="connsiteY2" fmla="*/ 2857 h 2857"/>
                    <a:gd name="connsiteX3" fmla="*/ 0 w 3809"/>
                    <a:gd name="connsiteY3" fmla="*/ 2857 h 2857"/>
                  </a:gdLst>
                  <a:ahLst/>
                  <a:cxnLst>
                    <a:cxn ang="0">
                      <a:pos x="connsiteX0" y="connsiteY0"/>
                    </a:cxn>
                    <a:cxn ang="0">
                      <a:pos x="connsiteX1" y="connsiteY1"/>
                    </a:cxn>
                    <a:cxn ang="0">
                      <a:pos x="connsiteX2" y="connsiteY2"/>
                    </a:cxn>
                    <a:cxn ang="0">
                      <a:pos x="connsiteX3" y="connsiteY3"/>
                    </a:cxn>
                  </a:cxnLst>
                  <a:rect l="l" t="t" r="r" b="b"/>
                  <a:pathLst>
                    <a:path w="3809" h="2857">
                      <a:moveTo>
                        <a:pt x="0" y="2857"/>
                      </a:moveTo>
                      <a:cubicBezTo>
                        <a:pt x="953" y="1905"/>
                        <a:pt x="2858" y="952"/>
                        <a:pt x="3810" y="0"/>
                      </a:cubicBezTo>
                      <a:cubicBezTo>
                        <a:pt x="2858" y="952"/>
                        <a:pt x="953" y="1905"/>
                        <a:pt x="0" y="2857"/>
                      </a:cubicBezTo>
                      <a:cubicBezTo>
                        <a:pt x="0" y="2857"/>
                        <a:pt x="0" y="2857"/>
                        <a:pt x="0" y="2857"/>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5" name="Freeform: Shape 724">
                  <a:extLst>
                    <a:ext uri="{FF2B5EF4-FFF2-40B4-BE49-F238E27FC236}">
                      <a16:creationId xmlns:a16="http://schemas.microsoft.com/office/drawing/2014/main" id="{F5C21C4A-3B41-CAB7-F2B8-CEBD908E5EC4}"/>
                    </a:ext>
                  </a:extLst>
                </p:cNvPr>
                <p:cNvSpPr/>
                <p:nvPr/>
              </p:nvSpPr>
              <p:spPr>
                <a:xfrm>
                  <a:off x="6125820" y="2160301"/>
                  <a:ext cx="6667" cy="3810"/>
                </a:xfrm>
                <a:custGeom>
                  <a:avLst/>
                  <a:gdLst>
                    <a:gd name="connsiteX0" fmla="*/ 6668 w 6667"/>
                    <a:gd name="connsiteY0" fmla="*/ 0 h 3810"/>
                    <a:gd name="connsiteX1" fmla="*/ 0 w 6667"/>
                    <a:gd name="connsiteY1" fmla="*/ 3810 h 3810"/>
                    <a:gd name="connsiteX2" fmla="*/ 1905 w 6667"/>
                    <a:gd name="connsiteY2" fmla="*/ 2858 h 3810"/>
                    <a:gd name="connsiteX3" fmla="*/ 6668 w 6667"/>
                    <a:gd name="connsiteY3" fmla="*/ 0 h 3810"/>
                    <a:gd name="connsiteX4" fmla="*/ 6668 w 6667"/>
                    <a:gd name="connsiteY4" fmla="*/ 0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 h="3810">
                      <a:moveTo>
                        <a:pt x="6668" y="0"/>
                      </a:moveTo>
                      <a:cubicBezTo>
                        <a:pt x="4763" y="952"/>
                        <a:pt x="1905" y="2858"/>
                        <a:pt x="0" y="3810"/>
                      </a:cubicBezTo>
                      <a:cubicBezTo>
                        <a:pt x="953" y="3810"/>
                        <a:pt x="953" y="2858"/>
                        <a:pt x="1905" y="2858"/>
                      </a:cubicBezTo>
                      <a:cubicBezTo>
                        <a:pt x="2858" y="1905"/>
                        <a:pt x="4763" y="952"/>
                        <a:pt x="6668" y="0"/>
                      </a:cubicBezTo>
                      <a:cubicBezTo>
                        <a:pt x="6668" y="0"/>
                        <a:pt x="6668" y="0"/>
                        <a:pt x="6668"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6" name="Freeform: Shape 725">
                  <a:extLst>
                    <a:ext uri="{FF2B5EF4-FFF2-40B4-BE49-F238E27FC236}">
                      <a16:creationId xmlns:a16="http://schemas.microsoft.com/office/drawing/2014/main" id="{B4DC59B6-97F3-3DF4-84D9-D15E892BE4DA}"/>
                    </a:ext>
                  </a:extLst>
                </p:cNvPr>
                <p:cNvSpPr/>
                <p:nvPr/>
              </p:nvSpPr>
              <p:spPr>
                <a:xfrm>
                  <a:off x="6105817" y="2170778"/>
                  <a:ext cx="7620" cy="3810"/>
                </a:xfrm>
                <a:custGeom>
                  <a:avLst/>
                  <a:gdLst>
                    <a:gd name="connsiteX0" fmla="*/ 7620 w 7620"/>
                    <a:gd name="connsiteY0" fmla="*/ 0 h 3810"/>
                    <a:gd name="connsiteX1" fmla="*/ 0 w 7620"/>
                    <a:gd name="connsiteY1" fmla="*/ 3810 h 3810"/>
                    <a:gd name="connsiteX2" fmla="*/ 0 w 7620"/>
                    <a:gd name="connsiteY2" fmla="*/ 3810 h 3810"/>
                    <a:gd name="connsiteX3" fmla="*/ 2858 w 7620"/>
                    <a:gd name="connsiteY3" fmla="*/ 2858 h 3810"/>
                    <a:gd name="connsiteX4" fmla="*/ 6668 w 7620"/>
                    <a:gd name="connsiteY4" fmla="*/ 953 h 3810"/>
                    <a:gd name="connsiteX5" fmla="*/ 7620 w 7620"/>
                    <a:gd name="connsiteY5" fmla="*/ 0 h 3810"/>
                    <a:gd name="connsiteX6" fmla="*/ 7620 w 7620"/>
                    <a:gd name="connsiteY6" fmla="*/ 0 h 3810"/>
                    <a:gd name="connsiteX7" fmla="*/ 7620 w 7620"/>
                    <a:gd name="connsiteY7" fmla="*/ 0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 h="3810">
                      <a:moveTo>
                        <a:pt x="7620" y="0"/>
                      </a:moveTo>
                      <a:cubicBezTo>
                        <a:pt x="4763" y="953"/>
                        <a:pt x="2858" y="2858"/>
                        <a:pt x="0" y="3810"/>
                      </a:cubicBezTo>
                      <a:cubicBezTo>
                        <a:pt x="0" y="3810"/>
                        <a:pt x="0" y="3810"/>
                        <a:pt x="0" y="3810"/>
                      </a:cubicBezTo>
                      <a:cubicBezTo>
                        <a:pt x="953" y="3810"/>
                        <a:pt x="1905" y="2858"/>
                        <a:pt x="2858" y="2858"/>
                      </a:cubicBezTo>
                      <a:cubicBezTo>
                        <a:pt x="3810" y="1905"/>
                        <a:pt x="5715" y="1905"/>
                        <a:pt x="6668" y="953"/>
                      </a:cubicBezTo>
                      <a:cubicBezTo>
                        <a:pt x="6668" y="0"/>
                        <a:pt x="6668" y="0"/>
                        <a:pt x="7620" y="0"/>
                      </a:cubicBezTo>
                      <a:lnTo>
                        <a:pt x="7620" y="0"/>
                      </a:lnTo>
                      <a:cubicBezTo>
                        <a:pt x="7620" y="0"/>
                        <a:pt x="7620" y="0"/>
                        <a:pt x="7620"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7" name="Freeform: Shape 726">
                  <a:extLst>
                    <a:ext uri="{FF2B5EF4-FFF2-40B4-BE49-F238E27FC236}">
                      <a16:creationId xmlns:a16="http://schemas.microsoft.com/office/drawing/2014/main" id="{3ED8CAFA-1AFA-E824-CD91-4235B847B40C}"/>
                    </a:ext>
                  </a:extLst>
                </p:cNvPr>
                <p:cNvSpPr/>
                <p:nvPr/>
              </p:nvSpPr>
              <p:spPr>
                <a:xfrm>
                  <a:off x="6200115" y="2107913"/>
                  <a:ext cx="7619" cy="6667"/>
                </a:xfrm>
                <a:custGeom>
                  <a:avLst/>
                  <a:gdLst>
                    <a:gd name="connsiteX0" fmla="*/ 0 w 7619"/>
                    <a:gd name="connsiteY0" fmla="*/ 6668 h 6667"/>
                    <a:gd name="connsiteX1" fmla="*/ 0 w 7619"/>
                    <a:gd name="connsiteY1" fmla="*/ 6668 h 6667"/>
                    <a:gd name="connsiteX2" fmla="*/ 7620 w 7619"/>
                    <a:gd name="connsiteY2" fmla="*/ 0 h 6667"/>
                    <a:gd name="connsiteX3" fmla="*/ 0 w 7619"/>
                    <a:gd name="connsiteY3" fmla="*/ 6668 h 6667"/>
                  </a:gdLst>
                  <a:ahLst/>
                  <a:cxnLst>
                    <a:cxn ang="0">
                      <a:pos x="connsiteX0" y="connsiteY0"/>
                    </a:cxn>
                    <a:cxn ang="0">
                      <a:pos x="connsiteX1" y="connsiteY1"/>
                    </a:cxn>
                    <a:cxn ang="0">
                      <a:pos x="connsiteX2" y="connsiteY2"/>
                    </a:cxn>
                    <a:cxn ang="0">
                      <a:pos x="connsiteX3" y="connsiteY3"/>
                    </a:cxn>
                  </a:cxnLst>
                  <a:rect l="l" t="t" r="r" b="b"/>
                  <a:pathLst>
                    <a:path w="7619" h="6667">
                      <a:moveTo>
                        <a:pt x="0" y="6668"/>
                      </a:moveTo>
                      <a:cubicBezTo>
                        <a:pt x="0" y="6668"/>
                        <a:pt x="0" y="5715"/>
                        <a:pt x="0" y="6668"/>
                      </a:cubicBezTo>
                      <a:cubicBezTo>
                        <a:pt x="2857" y="3810"/>
                        <a:pt x="5715" y="1905"/>
                        <a:pt x="7620" y="0"/>
                      </a:cubicBezTo>
                      <a:cubicBezTo>
                        <a:pt x="4763" y="1905"/>
                        <a:pt x="1905" y="3810"/>
                        <a:pt x="0" y="6668"/>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8" name="Freeform: Shape 727">
                  <a:extLst>
                    <a:ext uri="{FF2B5EF4-FFF2-40B4-BE49-F238E27FC236}">
                      <a16:creationId xmlns:a16="http://schemas.microsoft.com/office/drawing/2014/main" id="{CF761B4E-1F54-9BC3-24D6-B095B8AF7B61}"/>
                    </a:ext>
                  </a:extLst>
                </p:cNvPr>
                <p:cNvSpPr/>
                <p:nvPr/>
              </p:nvSpPr>
              <p:spPr>
                <a:xfrm>
                  <a:off x="6058192" y="1327816"/>
                  <a:ext cx="3810" cy="952"/>
                </a:xfrm>
                <a:custGeom>
                  <a:avLst/>
                  <a:gdLst>
                    <a:gd name="connsiteX0" fmla="*/ 3810 w 3810"/>
                    <a:gd name="connsiteY0" fmla="*/ 952 h 952"/>
                    <a:gd name="connsiteX1" fmla="*/ 0 w 3810"/>
                    <a:gd name="connsiteY1" fmla="*/ 0 h 952"/>
                    <a:gd name="connsiteX2" fmla="*/ 953 w 3810"/>
                    <a:gd name="connsiteY2" fmla="*/ 0 h 952"/>
                    <a:gd name="connsiteX3" fmla="*/ 3810 w 3810"/>
                    <a:gd name="connsiteY3" fmla="*/ 952 h 952"/>
                  </a:gdLst>
                  <a:ahLst/>
                  <a:cxnLst>
                    <a:cxn ang="0">
                      <a:pos x="connsiteX0" y="connsiteY0"/>
                    </a:cxn>
                    <a:cxn ang="0">
                      <a:pos x="connsiteX1" y="connsiteY1"/>
                    </a:cxn>
                    <a:cxn ang="0">
                      <a:pos x="connsiteX2" y="connsiteY2"/>
                    </a:cxn>
                    <a:cxn ang="0">
                      <a:pos x="connsiteX3" y="connsiteY3"/>
                    </a:cxn>
                  </a:cxnLst>
                  <a:rect l="l" t="t" r="r" b="b"/>
                  <a:pathLst>
                    <a:path w="3810" h="952">
                      <a:moveTo>
                        <a:pt x="3810" y="952"/>
                      </a:moveTo>
                      <a:cubicBezTo>
                        <a:pt x="2858" y="952"/>
                        <a:pt x="1905" y="0"/>
                        <a:pt x="0" y="0"/>
                      </a:cubicBezTo>
                      <a:cubicBezTo>
                        <a:pt x="0" y="0"/>
                        <a:pt x="953" y="0"/>
                        <a:pt x="953" y="0"/>
                      </a:cubicBezTo>
                      <a:cubicBezTo>
                        <a:pt x="2858" y="0"/>
                        <a:pt x="3810" y="0"/>
                        <a:pt x="3810" y="952"/>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29" name="Freeform: Shape 728">
                  <a:extLst>
                    <a:ext uri="{FF2B5EF4-FFF2-40B4-BE49-F238E27FC236}">
                      <a16:creationId xmlns:a16="http://schemas.microsoft.com/office/drawing/2014/main" id="{4A91E20E-F0E6-8563-18E9-EEDCFC914042}"/>
                    </a:ext>
                  </a:extLst>
                </p:cNvPr>
                <p:cNvSpPr/>
                <p:nvPr/>
              </p:nvSpPr>
              <p:spPr>
                <a:xfrm>
                  <a:off x="6094388" y="1341151"/>
                  <a:ext cx="10477" cy="4762"/>
                </a:xfrm>
                <a:custGeom>
                  <a:avLst/>
                  <a:gdLst>
                    <a:gd name="connsiteX0" fmla="*/ 0 w 10477"/>
                    <a:gd name="connsiteY0" fmla="*/ 0 h 4762"/>
                    <a:gd name="connsiteX1" fmla="*/ 10478 w 10477"/>
                    <a:gd name="connsiteY1" fmla="*/ 4763 h 4762"/>
                    <a:gd name="connsiteX2" fmla="*/ 10478 w 10477"/>
                    <a:gd name="connsiteY2" fmla="*/ 4763 h 4762"/>
                    <a:gd name="connsiteX3" fmla="*/ 10478 w 10477"/>
                    <a:gd name="connsiteY3" fmla="*/ 4763 h 4762"/>
                    <a:gd name="connsiteX4" fmla="*/ 10478 w 10477"/>
                    <a:gd name="connsiteY4" fmla="*/ 4763 h 4762"/>
                    <a:gd name="connsiteX5" fmla="*/ 10478 w 10477"/>
                    <a:gd name="connsiteY5" fmla="*/ 4763 h 4762"/>
                    <a:gd name="connsiteX6" fmla="*/ 10478 w 10477"/>
                    <a:gd name="connsiteY6" fmla="*/ 4763 h 4762"/>
                    <a:gd name="connsiteX7" fmla="*/ 0 w 10477"/>
                    <a:gd name="connsiteY7" fmla="*/ 0 h 4762"/>
                    <a:gd name="connsiteX8" fmla="*/ 0 w 10477"/>
                    <a:gd name="connsiteY8" fmla="*/ 0 h 4762"/>
                    <a:gd name="connsiteX9" fmla="*/ 0 w 10477"/>
                    <a:gd name="connsiteY9" fmla="*/ 0 h 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 h="4762">
                      <a:moveTo>
                        <a:pt x="0" y="0"/>
                      </a:moveTo>
                      <a:cubicBezTo>
                        <a:pt x="3810" y="1905"/>
                        <a:pt x="6667" y="2858"/>
                        <a:pt x="10478" y="4763"/>
                      </a:cubicBezTo>
                      <a:cubicBezTo>
                        <a:pt x="10478" y="4763"/>
                        <a:pt x="10478" y="4763"/>
                        <a:pt x="10478" y="4763"/>
                      </a:cubicBezTo>
                      <a:cubicBezTo>
                        <a:pt x="10478" y="4763"/>
                        <a:pt x="10478" y="4763"/>
                        <a:pt x="10478" y="4763"/>
                      </a:cubicBezTo>
                      <a:cubicBezTo>
                        <a:pt x="10478" y="4763"/>
                        <a:pt x="10478" y="4763"/>
                        <a:pt x="10478" y="4763"/>
                      </a:cubicBezTo>
                      <a:cubicBezTo>
                        <a:pt x="10478" y="4763"/>
                        <a:pt x="10478" y="4763"/>
                        <a:pt x="10478" y="4763"/>
                      </a:cubicBezTo>
                      <a:lnTo>
                        <a:pt x="10478" y="4763"/>
                      </a:lnTo>
                      <a:cubicBezTo>
                        <a:pt x="7620" y="2858"/>
                        <a:pt x="3810" y="1905"/>
                        <a:pt x="0" y="0"/>
                      </a:cubicBezTo>
                      <a:cubicBezTo>
                        <a:pt x="0" y="0"/>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0" name="Freeform: Shape 729">
                  <a:extLst>
                    <a:ext uri="{FF2B5EF4-FFF2-40B4-BE49-F238E27FC236}">
                      <a16:creationId xmlns:a16="http://schemas.microsoft.com/office/drawing/2014/main" id="{E59C444D-E1C0-BC10-5B53-AB9AAE680AA1}"/>
                    </a:ext>
                  </a:extLst>
                </p:cNvPr>
                <p:cNvSpPr/>
                <p:nvPr/>
              </p:nvSpPr>
              <p:spPr>
                <a:xfrm>
                  <a:off x="5970563" y="1305909"/>
                  <a:ext cx="5476" cy="952"/>
                </a:xfrm>
                <a:custGeom>
                  <a:avLst/>
                  <a:gdLst>
                    <a:gd name="connsiteX0" fmla="*/ 4763 w 5476"/>
                    <a:gd name="connsiteY0" fmla="*/ 952 h 952"/>
                    <a:gd name="connsiteX1" fmla="*/ 4763 w 5476"/>
                    <a:gd name="connsiteY1" fmla="*/ 952 h 952"/>
                    <a:gd name="connsiteX2" fmla="*/ 4763 w 5476"/>
                    <a:gd name="connsiteY2" fmla="*/ 952 h 952"/>
                    <a:gd name="connsiteX3" fmla="*/ 4763 w 5476"/>
                    <a:gd name="connsiteY3" fmla="*/ 952 h 952"/>
                    <a:gd name="connsiteX4" fmla="*/ 4763 w 5476"/>
                    <a:gd name="connsiteY4" fmla="*/ 952 h 952"/>
                    <a:gd name="connsiteX5" fmla="*/ 0 w 5476"/>
                    <a:gd name="connsiteY5" fmla="*/ 0 h 952"/>
                    <a:gd name="connsiteX6" fmla="*/ 953 w 5476"/>
                    <a:gd name="connsiteY6" fmla="*/ 0 h 952"/>
                    <a:gd name="connsiteX7" fmla="*/ 4763 w 5476"/>
                    <a:gd name="connsiteY7" fmla="*/ 952 h 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6" h="952">
                      <a:moveTo>
                        <a:pt x="4763" y="952"/>
                      </a:moveTo>
                      <a:cubicBezTo>
                        <a:pt x="5715" y="952"/>
                        <a:pt x="5715" y="952"/>
                        <a:pt x="4763" y="952"/>
                      </a:cubicBezTo>
                      <a:cubicBezTo>
                        <a:pt x="5715" y="952"/>
                        <a:pt x="5715" y="952"/>
                        <a:pt x="4763" y="952"/>
                      </a:cubicBezTo>
                      <a:lnTo>
                        <a:pt x="4763" y="952"/>
                      </a:lnTo>
                      <a:lnTo>
                        <a:pt x="4763" y="952"/>
                      </a:lnTo>
                      <a:cubicBezTo>
                        <a:pt x="3810" y="952"/>
                        <a:pt x="1905" y="952"/>
                        <a:pt x="0" y="0"/>
                      </a:cubicBezTo>
                      <a:cubicBezTo>
                        <a:pt x="0" y="0"/>
                        <a:pt x="953" y="0"/>
                        <a:pt x="953" y="0"/>
                      </a:cubicBezTo>
                      <a:cubicBezTo>
                        <a:pt x="2857" y="952"/>
                        <a:pt x="3810" y="952"/>
                        <a:pt x="4763" y="952"/>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1" name="Freeform: Shape 730">
                  <a:extLst>
                    <a:ext uri="{FF2B5EF4-FFF2-40B4-BE49-F238E27FC236}">
                      <a16:creationId xmlns:a16="http://schemas.microsoft.com/office/drawing/2014/main" id="{267047B1-0308-723C-6B29-A8187BDA18D2}"/>
                    </a:ext>
                  </a:extLst>
                </p:cNvPr>
                <p:cNvSpPr/>
                <p:nvPr/>
              </p:nvSpPr>
              <p:spPr>
                <a:xfrm>
                  <a:off x="5916270" y="1302337"/>
                  <a:ext cx="20955" cy="714"/>
                </a:xfrm>
                <a:custGeom>
                  <a:avLst/>
                  <a:gdLst>
                    <a:gd name="connsiteX0" fmla="*/ 15240 w 20955"/>
                    <a:gd name="connsiteY0" fmla="*/ 714 h 714"/>
                    <a:gd name="connsiteX1" fmla="*/ 15240 w 20955"/>
                    <a:gd name="connsiteY1" fmla="*/ 714 h 714"/>
                    <a:gd name="connsiteX2" fmla="*/ 20955 w 20955"/>
                    <a:gd name="connsiteY2" fmla="*/ 714 h 714"/>
                    <a:gd name="connsiteX3" fmla="*/ 15240 w 20955"/>
                    <a:gd name="connsiteY3" fmla="*/ 714 h 714"/>
                    <a:gd name="connsiteX4" fmla="*/ 15240 w 20955"/>
                    <a:gd name="connsiteY4" fmla="*/ 714 h 714"/>
                    <a:gd name="connsiteX5" fmla="*/ 0 w 20955"/>
                    <a:gd name="connsiteY5" fmla="*/ 714 h 714"/>
                    <a:gd name="connsiteX6" fmla="*/ 1905 w 20955"/>
                    <a:gd name="connsiteY6" fmla="*/ 714 h 714"/>
                    <a:gd name="connsiteX7" fmla="*/ 15240 w 20955"/>
                    <a:gd name="connsiteY7" fmla="*/ 714 h 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 h="714">
                      <a:moveTo>
                        <a:pt x="15240" y="714"/>
                      </a:moveTo>
                      <a:cubicBezTo>
                        <a:pt x="15240" y="714"/>
                        <a:pt x="15240" y="714"/>
                        <a:pt x="15240" y="714"/>
                      </a:cubicBezTo>
                      <a:cubicBezTo>
                        <a:pt x="17145" y="714"/>
                        <a:pt x="19050" y="714"/>
                        <a:pt x="20955" y="714"/>
                      </a:cubicBezTo>
                      <a:cubicBezTo>
                        <a:pt x="20003" y="714"/>
                        <a:pt x="17145" y="714"/>
                        <a:pt x="15240" y="714"/>
                      </a:cubicBezTo>
                      <a:cubicBezTo>
                        <a:pt x="15240" y="714"/>
                        <a:pt x="15240" y="714"/>
                        <a:pt x="15240" y="714"/>
                      </a:cubicBezTo>
                      <a:cubicBezTo>
                        <a:pt x="10478" y="714"/>
                        <a:pt x="4763" y="714"/>
                        <a:pt x="0" y="714"/>
                      </a:cubicBezTo>
                      <a:cubicBezTo>
                        <a:pt x="953" y="714"/>
                        <a:pt x="953" y="714"/>
                        <a:pt x="1905" y="714"/>
                      </a:cubicBezTo>
                      <a:cubicBezTo>
                        <a:pt x="6668" y="-238"/>
                        <a:pt x="10478" y="-238"/>
                        <a:pt x="15240" y="714"/>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2" name="Freeform: Shape 731">
                  <a:extLst>
                    <a:ext uri="{FF2B5EF4-FFF2-40B4-BE49-F238E27FC236}">
                      <a16:creationId xmlns:a16="http://schemas.microsoft.com/office/drawing/2014/main" id="{4ED4F83D-8B8B-9311-49A5-576EEA7CF8CF}"/>
                    </a:ext>
                  </a:extLst>
                </p:cNvPr>
                <p:cNvSpPr/>
                <p:nvPr/>
              </p:nvSpPr>
              <p:spPr>
                <a:xfrm>
                  <a:off x="6014378" y="1314481"/>
                  <a:ext cx="19050" cy="4762"/>
                </a:xfrm>
                <a:custGeom>
                  <a:avLst/>
                  <a:gdLst>
                    <a:gd name="connsiteX0" fmla="*/ 4763 w 19050"/>
                    <a:gd name="connsiteY0" fmla="*/ 953 h 4762"/>
                    <a:gd name="connsiteX1" fmla="*/ 4763 w 19050"/>
                    <a:gd name="connsiteY1" fmla="*/ 953 h 4762"/>
                    <a:gd name="connsiteX2" fmla="*/ 4763 w 19050"/>
                    <a:gd name="connsiteY2" fmla="*/ 953 h 4762"/>
                    <a:gd name="connsiteX3" fmla="*/ 4763 w 19050"/>
                    <a:gd name="connsiteY3" fmla="*/ 953 h 4762"/>
                    <a:gd name="connsiteX4" fmla="*/ 18097 w 19050"/>
                    <a:gd name="connsiteY4" fmla="*/ 4763 h 4762"/>
                    <a:gd name="connsiteX5" fmla="*/ 19050 w 19050"/>
                    <a:gd name="connsiteY5" fmla="*/ 4763 h 4762"/>
                    <a:gd name="connsiteX6" fmla="*/ 19050 w 19050"/>
                    <a:gd name="connsiteY6" fmla="*/ 4763 h 4762"/>
                    <a:gd name="connsiteX7" fmla="*/ 19050 w 19050"/>
                    <a:gd name="connsiteY7" fmla="*/ 4763 h 4762"/>
                    <a:gd name="connsiteX8" fmla="*/ 19050 w 19050"/>
                    <a:gd name="connsiteY8" fmla="*/ 4763 h 4762"/>
                    <a:gd name="connsiteX9" fmla="*/ 18097 w 19050"/>
                    <a:gd name="connsiteY9" fmla="*/ 4763 h 4762"/>
                    <a:gd name="connsiteX10" fmla="*/ 4763 w 19050"/>
                    <a:gd name="connsiteY10" fmla="*/ 953 h 4762"/>
                    <a:gd name="connsiteX11" fmla="*/ 4763 w 19050"/>
                    <a:gd name="connsiteY11" fmla="*/ 953 h 4762"/>
                    <a:gd name="connsiteX12" fmla="*/ 4763 w 19050"/>
                    <a:gd name="connsiteY12" fmla="*/ 953 h 4762"/>
                    <a:gd name="connsiteX13" fmla="*/ 0 w 19050"/>
                    <a:gd name="connsiteY13" fmla="*/ 0 h 4762"/>
                    <a:gd name="connsiteX14" fmla="*/ 0 w 19050"/>
                    <a:gd name="connsiteY14" fmla="*/ 0 h 4762"/>
                    <a:gd name="connsiteX15" fmla="*/ 4763 w 19050"/>
                    <a:gd name="connsiteY15" fmla="*/ 953 h 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 h="4762">
                      <a:moveTo>
                        <a:pt x="4763" y="953"/>
                      </a:moveTo>
                      <a:cubicBezTo>
                        <a:pt x="4763" y="953"/>
                        <a:pt x="5715" y="953"/>
                        <a:pt x="4763" y="953"/>
                      </a:cubicBezTo>
                      <a:lnTo>
                        <a:pt x="4763" y="953"/>
                      </a:lnTo>
                      <a:cubicBezTo>
                        <a:pt x="5715" y="953"/>
                        <a:pt x="5715" y="953"/>
                        <a:pt x="4763" y="953"/>
                      </a:cubicBezTo>
                      <a:cubicBezTo>
                        <a:pt x="9525" y="1905"/>
                        <a:pt x="14288" y="3810"/>
                        <a:pt x="18097" y="4763"/>
                      </a:cubicBezTo>
                      <a:cubicBezTo>
                        <a:pt x="18097" y="4763"/>
                        <a:pt x="19050" y="4763"/>
                        <a:pt x="19050" y="4763"/>
                      </a:cubicBezTo>
                      <a:cubicBezTo>
                        <a:pt x="19050" y="4763"/>
                        <a:pt x="19050" y="4763"/>
                        <a:pt x="19050" y="4763"/>
                      </a:cubicBezTo>
                      <a:cubicBezTo>
                        <a:pt x="19050" y="4763"/>
                        <a:pt x="19050" y="4763"/>
                        <a:pt x="19050" y="4763"/>
                      </a:cubicBezTo>
                      <a:cubicBezTo>
                        <a:pt x="19050" y="4763"/>
                        <a:pt x="19050" y="4763"/>
                        <a:pt x="19050" y="4763"/>
                      </a:cubicBezTo>
                      <a:cubicBezTo>
                        <a:pt x="19050" y="4763"/>
                        <a:pt x="18097" y="4763"/>
                        <a:pt x="18097" y="4763"/>
                      </a:cubicBezTo>
                      <a:cubicBezTo>
                        <a:pt x="14288" y="3810"/>
                        <a:pt x="10477" y="1905"/>
                        <a:pt x="4763" y="953"/>
                      </a:cubicBezTo>
                      <a:cubicBezTo>
                        <a:pt x="5715" y="953"/>
                        <a:pt x="5715" y="953"/>
                        <a:pt x="4763" y="953"/>
                      </a:cubicBezTo>
                      <a:cubicBezTo>
                        <a:pt x="5715" y="953"/>
                        <a:pt x="5715" y="953"/>
                        <a:pt x="4763" y="953"/>
                      </a:cubicBezTo>
                      <a:cubicBezTo>
                        <a:pt x="2857" y="953"/>
                        <a:pt x="1905" y="0"/>
                        <a:pt x="0" y="0"/>
                      </a:cubicBezTo>
                      <a:cubicBezTo>
                        <a:pt x="0" y="0"/>
                        <a:pt x="0" y="0"/>
                        <a:pt x="0" y="0"/>
                      </a:cubicBezTo>
                      <a:cubicBezTo>
                        <a:pt x="1905" y="0"/>
                        <a:pt x="3810" y="953"/>
                        <a:pt x="4763" y="953"/>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3" name="Freeform: Shape 732">
                  <a:extLst>
                    <a:ext uri="{FF2B5EF4-FFF2-40B4-BE49-F238E27FC236}">
                      <a16:creationId xmlns:a16="http://schemas.microsoft.com/office/drawing/2014/main" id="{72CDDBC9-4BD7-57D4-B499-8A27DF2165DF}"/>
                    </a:ext>
                  </a:extLst>
                </p:cNvPr>
                <p:cNvSpPr/>
                <p:nvPr/>
              </p:nvSpPr>
              <p:spPr>
                <a:xfrm>
                  <a:off x="6114390" y="1350676"/>
                  <a:ext cx="19050" cy="9525"/>
                </a:xfrm>
                <a:custGeom>
                  <a:avLst/>
                  <a:gdLst>
                    <a:gd name="connsiteX0" fmla="*/ 0 w 19050"/>
                    <a:gd name="connsiteY0" fmla="*/ 0 h 9525"/>
                    <a:gd name="connsiteX1" fmla="*/ 9525 w 19050"/>
                    <a:gd name="connsiteY1" fmla="*/ 4763 h 9525"/>
                    <a:gd name="connsiteX2" fmla="*/ 11430 w 19050"/>
                    <a:gd name="connsiteY2" fmla="*/ 5715 h 9525"/>
                    <a:gd name="connsiteX3" fmla="*/ 11430 w 19050"/>
                    <a:gd name="connsiteY3" fmla="*/ 5715 h 9525"/>
                    <a:gd name="connsiteX4" fmla="*/ 11430 w 19050"/>
                    <a:gd name="connsiteY4" fmla="*/ 5715 h 9525"/>
                    <a:gd name="connsiteX5" fmla="*/ 18097 w 19050"/>
                    <a:gd name="connsiteY5" fmla="*/ 9525 h 9525"/>
                    <a:gd name="connsiteX6" fmla="*/ 19050 w 19050"/>
                    <a:gd name="connsiteY6" fmla="*/ 9525 h 9525"/>
                    <a:gd name="connsiteX7" fmla="*/ 19050 w 19050"/>
                    <a:gd name="connsiteY7" fmla="*/ 9525 h 9525"/>
                    <a:gd name="connsiteX8" fmla="*/ 19050 w 19050"/>
                    <a:gd name="connsiteY8" fmla="*/ 9525 h 9525"/>
                    <a:gd name="connsiteX9" fmla="*/ 19050 w 19050"/>
                    <a:gd name="connsiteY9" fmla="*/ 9525 h 9525"/>
                    <a:gd name="connsiteX10" fmla="*/ 18097 w 19050"/>
                    <a:gd name="connsiteY10" fmla="*/ 9525 h 9525"/>
                    <a:gd name="connsiteX11" fmla="*/ 12382 w 19050"/>
                    <a:gd name="connsiteY11" fmla="*/ 5715 h 9525"/>
                    <a:gd name="connsiteX12" fmla="*/ 12382 w 19050"/>
                    <a:gd name="connsiteY12" fmla="*/ 5715 h 9525"/>
                    <a:gd name="connsiteX13" fmla="*/ 12382 w 19050"/>
                    <a:gd name="connsiteY13" fmla="*/ 5715 h 9525"/>
                    <a:gd name="connsiteX14" fmla="*/ 0 w 19050"/>
                    <a:gd name="connsiteY14" fmla="*/ 0 h 9525"/>
                    <a:gd name="connsiteX15" fmla="*/ 0 w 19050"/>
                    <a:gd name="connsiteY15" fmla="*/ 0 h 9525"/>
                    <a:gd name="connsiteX16" fmla="*/ 0 w 19050"/>
                    <a:gd name="connsiteY1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 h="9525">
                      <a:moveTo>
                        <a:pt x="0" y="0"/>
                      </a:moveTo>
                      <a:cubicBezTo>
                        <a:pt x="2857" y="1905"/>
                        <a:pt x="5715" y="2858"/>
                        <a:pt x="9525" y="4763"/>
                      </a:cubicBezTo>
                      <a:cubicBezTo>
                        <a:pt x="10477" y="4763"/>
                        <a:pt x="10477" y="5715"/>
                        <a:pt x="11430" y="5715"/>
                      </a:cubicBezTo>
                      <a:cubicBezTo>
                        <a:pt x="11430" y="5715"/>
                        <a:pt x="11430" y="5715"/>
                        <a:pt x="11430" y="5715"/>
                      </a:cubicBezTo>
                      <a:cubicBezTo>
                        <a:pt x="11430" y="5715"/>
                        <a:pt x="11430" y="5715"/>
                        <a:pt x="11430" y="5715"/>
                      </a:cubicBezTo>
                      <a:cubicBezTo>
                        <a:pt x="13335" y="6668"/>
                        <a:pt x="15240" y="7620"/>
                        <a:pt x="18097" y="9525"/>
                      </a:cubicBezTo>
                      <a:cubicBezTo>
                        <a:pt x="18097" y="9525"/>
                        <a:pt x="18097" y="9525"/>
                        <a:pt x="19050" y="9525"/>
                      </a:cubicBezTo>
                      <a:cubicBezTo>
                        <a:pt x="19050" y="9525"/>
                        <a:pt x="19050" y="9525"/>
                        <a:pt x="19050" y="9525"/>
                      </a:cubicBezTo>
                      <a:cubicBezTo>
                        <a:pt x="19050" y="9525"/>
                        <a:pt x="19050" y="9525"/>
                        <a:pt x="19050" y="9525"/>
                      </a:cubicBezTo>
                      <a:cubicBezTo>
                        <a:pt x="19050" y="9525"/>
                        <a:pt x="19050" y="9525"/>
                        <a:pt x="19050" y="9525"/>
                      </a:cubicBezTo>
                      <a:cubicBezTo>
                        <a:pt x="19050" y="9525"/>
                        <a:pt x="19050" y="9525"/>
                        <a:pt x="18097" y="9525"/>
                      </a:cubicBezTo>
                      <a:cubicBezTo>
                        <a:pt x="16192" y="8573"/>
                        <a:pt x="14288" y="7620"/>
                        <a:pt x="12382" y="5715"/>
                      </a:cubicBezTo>
                      <a:cubicBezTo>
                        <a:pt x="12382" y="5715"/>
                        <a:pt x="12382" y="5715"/>
                        <a:pt x="12382" y="5715"/>
                      </a:cubicBezTo>
                      <a:cubicBezTo>
                        <a:pt x="12382" y="5715"/>
                        <a:pt x="12382" y="5715"/>
                        <a:pt x="12382" y="5715"/>
                      </a:cubicBezTo>
                      <a:cubicBezTo>
                        <a:pt x="7620" y="3810"/>
                        <a:pt x="3810" y="1905"/>
                        <a:pt x="0" y="0"/>
                      </a:cubicBezTo>
                      <a:cubicBezTo>
                        <a:pt x="0" y="0"/>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4" name="Freeform: Shape 733">
                  <a:extLst>
                    <a:ext uri="{FF2B5EF4-FFF2-40B4-BE49-F238E27FC236}">
                      <a16:creationId xmlns:a16="http://schemas.microsoft.com/office/drawing/2014/main" id="{1B76918D-1E8D-17EB-B5E2-6FBAD8A055A8}"/>
                    </a:ext>
                  </a:extLst>
                </p:cNvPr>
                <p:cNvSpPr/>
                <p:nvPr/>
              </p:nvSpPr>
              <p:spPr>
                <a:xfrm>
                  <a:off x="5941988" y="1303051"/>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5" name="Freeform: Shape 734">
                  <a:extLst>
                    <a:ext uri="{FF2B5EF4-FFF2-40B4-BE49-F238E27FC236}">
                      <a16:creationId xmlns:a16="http://schemas.microsoft.com/office/drawing/2014/main" id="{9C550DAC-C106-12C7-1ADC-846AF8C9CC2E}"/>
                    </a:ext>
                  </a:extLst>
                </p:cNvPr>
                <p:cNvSpPr/>
                <p:nvPr/>
              </p:nvSpPr>
              <p:spPr>
                <a:xfrm>
                  <a:off x="6094388" y="1341151"/>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6" name="Freeform: Shape 735">
                  <a:extLst>
                    <a:ext uri="{FF2B5EF4-FFF2-40B4-BE49-F238E27FC236}">
                      <a16:creationId xmlns:a16="http://schemas.microsoft.com/office/drawing/2014/main" id="{BA56864E-68BA-E922-674D-A41BF681805B}"/>
                    </a:ext>
                  </a:extLst>
                </p:cNvPr>
                <p:cNvSpPr/>
                <p:nvPr/>
              </p:nvSpPr>
              <p:spPr>
                <a:xfrm>
                  <a:off x="6041048" y="1322101"/>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lnTo>
                        <a:pt x="0" y="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7" name="Freeform: Shape 736">
                  <a:extLst>
                    <a:ext uri="{FF2B5EF4-FFF2-40B4-BE49-F238E27FC236}">
                      <a16:creationId xmlns:a16="http://schemas.microsoft.com/office/drawing/2014/main" id="{FC4E968E-EF17-7F0A-3C77-BF9E8F64EC72}"/>
                    </a:ext>
                  </a:extLst>
                </p:cNvPr>
                <p:cNvSpPr/>
                <p:nvPr/>
              </p:nvSpPr>
              <p:spPr>
                <a:xfrm>
                  <a:off x="6062955" y="1328768"/>
                  <a:ext cx="10477" cy="3810"/>
                </a:xfrm>
                <a:custGeom>
                  <a:avLst/>
                  <a:gdLst>
                    <a:gd name="connsiteX0" fmla="*/ 0 w 10477"/>
                    <a:gd name="connsiteY0" fmla="*/ 0 h 3810"/>
                    <a:gd name="connsiteX1" fmla="*/ 0 w 10477"/>
                    <a:gd name="connsiteY1" fmla="*/ 0 h 3810"/>
                    <a:gd name="connsiteX2" fmla="*/ 10478 w 10477"/>
                    <a:gd name="connsiteY2" fmla="*/ 3810 h 3810"/>
                    <a:gd name="connsiteX3" fmla="*/ 10478 w 10477"/>
                    <a:gd name="connsiteY3" fmla="*/ 3810 h 3810"/>
                    <a:gd name="connsiteX4" fmla="*/ 10478 w 10477"/>
                    <a:gd name="connsiteY4" fmla="*/ 3810 h 3810"/>
                    <a:gd name="connsiteX5" fmla="*/ 4763 w 10477"/>
                    <a:gd name="connsiteY5" fmla="*/ 1905 h 3810"/>
                    <a:gd name="connsiteX6" fmla="*/ 0 w 10477"/>
                    <a:gd name="connsiteY6" fmla="*/ 0 h 3810"/>
                    <a:gd name="connsiteX7" fmla="*/ 0 w 10477"/>
                    <a:gd name="connsiteY7" fmla="*/ 0 h 3810"/>
                    <a:gd name="connsiteX8" fmla="*/ 0 w 10477"/>
                    <a:gd name="connsiteY8" fmla="*/ 0 h 3810"/>
                    <a:gd name="connsiteX9" fmla="*/ 0 w 10477"/>
                    <a:gd name="connsiteY9" fmla="*/ 0 h 3810"/>
                    <a:gd name="connsiteX10" fmla="*/ 0 w 10477"/>
                    <a:gd name="connsiteY10" fmla="*/ 0 h 3810"/>
                    <a:gd name="connsiteX11" fmla="*/ 0 w 10477"/>
                    <a:gd name="connsiteY11" fmla="*/ 0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 h="3810">
                      <a:moveTo>
                        <a:pt x="0" y="0"/>
                      </a:moveTo>
                      <a:cubicBezTo>
                        <a:pt x="0" y="0"/>
                        <a:pt x="0" y="0"/>
                        <a:pt x="0" y="0"/>
                      </a:cubicBezTo>
                      <a:cubicBezTo>
                        <a:pt x="3810" y="953"/>
                        <a:pt x="7620" y="2857"/>
                        <a:pt x="10478" y="3810"/>
                      </a:cubicBezTo>
                      <a:cubicBezTo>
                        <a:pt x="10478" y="3810"/>
                        <a:pt x="10478" y="3810"/>
                        <a:pt x="10478" y="3810"/>
                      </a:cubicBezTo>
                      <a:cubicBezTo>
                        <a:pt x="10478" y="3810"/>
                        <a:pt x="10478" y="3810"/>
                        <a:pt x="10478" y="3810"/>
                      </a:cubicBezTo>
                      <a:cubicBezTo>
                        <a:pt x="8573" y="2857"/>
                        <a:pt x="6668" y="1905"/>
                        <a:pt x="4763" y="1905"/>
                      </a:cubicBezTo>
                      <a:cubicBezTo>
                        <a:pt x="2858" y="953"/>
                        <a:pt x="1905" y="953"/>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8" name="Freeform: Shape 737">
                  <a:extLst>
                    <a:ext uri="{FF2B5EF4-FFF2-40B4-BE49-F238E27FC236}">
                      <a16:creationId xmlns:a16="http://schemas.microsoft.com/office/drawing/2014/main" id="{4B655090-770B-E415-E328-A8DBC138813E}"/>
                    </a:ext>
                  </a:extLst>
                </p:cNvPr>
                <p:cNvSpPr/>
                <p:nvPr/>
              </p:nvSpPr>
              <p:spPr>
                <a:xfrm>
                  <a:off x="6163920" y="1379251"/>
                  <a:ext cx="17145" cy="13334"/>
                </a:xfrm>
                <a:custGeom>
                  <a:avLst/>
                  <a:gdLst>
                    <a:gd name="connsiteX0" fmla="*/ 4763 w 17145"/>
                    <a:gd name="connsiteY0" fmla="*/ 3810 h 13334"/>
                    <a:gd name="connsiteX1" fmla="*/ 0 w 17145"/>
                    <a:gd name="connsiteY1" fmla="*/ 0 h 13334"/>
                    <a:gd name="connsiteX2" fmla="*/ 0 w 17145"/>
                    <a:gd name="connsiteY2" fmla="*/ 0 h 13334"/>
                    <a:gd name="connsiteX3" fmla="*/ 0 w 17145"/>
                    <a:gd name="connsiteY3" fmla="*/ 0 h 13334"/>
                    <a:gd name="connsiteX4" fmla="*/ 4763 w 17145"/>
                    <a:gd name="connsiteY4" fmla="*/ 3810 h 13334"/>
                    <a:gd name="connsiteX5" fmla="*/ 5715 w 17145"/>
                    <a:gd name="connsiteY5" fmla="*/ 4763 h 13334"/>
                    <a:gd name="connsiteX6" fmla="*/ 5715 w 17145"/>
                    <a:gd name="connsiteY6" fmla="*/ 4763 h 13334"/>
                    <a:gd name="connsiteX7" fmla="*/ 6668 w 17145"/>
                    <a:gd name="connsiteY7" fmla="*/ 5715 h 13334"/>
                    <a:gd name="connsiteX8" fmla="*/ 8572 w 17145"/>
                    <a:gd name="connsiteY8" fmla="*/ 7620 h 13334"/>
                    <a:gd name="connsiteX9" fmla="*/ 17145 w 17145"/>
                    <a:gd name="connsiteY9" fmla="*/ 13335 h 13334"/>
                    <a:gd name="connsiteX10" fmla="*/ 17145 w 17145"/>
                    <a:gd name="connsiteY10" fmla="*/ 13335 h 13334"/>
                    <a:gd name="connsiteX11" fmla="*/ 17145 w 17145"/>
                    <a:gd name="connsiteY11" fmla="*/ 13335 h 13334"/>
                    <a:gd name="connsiteX12" fmla="*/ 17145 w 17145"/>
                    <a:gd name="connsiteY12" fmla="*/ 13335 h 13334"/>
                    <a:gd name="connsiteX13" fmla="*/ 4763 w 17145"/>
                    <a:gd name="connsiteY13" fmla="*/ 3810 h 13334"/>
                    <a:gd name="connsiteX14" fmla="*/ 4763 w 17145"/>
                    <a:gd name="connsiteY14" fmla="*/ 3810 h 13334"/>
                    <a:gd name="connsiteX15" fmla="*/ 4763 w 17145"/>
                    <a:gd name="connsiteY15" fmla="*/ 381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45" h="13334">
                      <a:moveTo>
                        <a:pt x="4763" y="3810"/>
                      </a:moveTo>
                      <a:cubicBezTo>
                        <a:pt x="2858" y="2857"/>
                        <a:pt x="1905" y="1905"/>
                        <a:pt x="0" y="0"/>
                      </a:cubicBezTo>
                      <a:cubicBezTo>
                        <a:pt x="0" y="0"/>
                        <a:pt x="0" y="0"/>
                        <a:pt x="0" y="0"/>
                      </a:cubicBezTo>
                      <a:cubicBezTo>
                        <a:pt x="0" y="0"/>
                        <a:pt x="0" y="0"/>
                        <a:pt x="0" y="0"/>
                      </a:cubicBezTo>
                      <a:cubicBezTo>
                        <a:pt x="1905" y="1905"/>
                        <a:pt x="3810" y="2857"/>
                        <a:pt x="4763" y="3810"/>
                      </a:cubicBezTo>
                      <a:cubicBezTo>
                        <a:pt x="5715" y="3810"/>
                        <a:pt x="5715" y="4763"/>
                        <a:pt x="5715" y="4763"/>
                      </a:cubicBezTo>
                      <a:cubicBezTo>
                        <a:pt x="5715" y="4763"/>
                        <a:pt x="5715" y="4763"/>
                        <a:pt x="5715" y="4763"/>
                      </a:cubicBezTo>
                      <a:cubicBezTo>
                        <a:pt x="5715" y="4763"/>
                        <a:pt x="6668" y="4763"/>
                        <a:pt x="6668" y="5715"/>
                      </a:cubicBezTo>
                      <a:cubicBezTo>
                        <a:pt x="7620" y="6667"/>
                        <a:pt x="8572" y="6667"/>
                        <a:pt x="8572" y="7620"/>
                      </a:cubicBezTo>
                      <a:cubicBezTo>
                        <a:pt x="11430" y="9525"/>
                        <a:pt x="14288" y="11430"/>
                        <a:pt x="17145" y="13335"/>
                      </a:cubicBezTo>
                      <a:cubicBezTo>
                        <a:pt x="17145" y="13335"/>
                        <a:pt x="17145" y="13335"/>
                        <a:pt x="17145" y="13335"/>
                      </a:cubicBezTo>
                      <a:cubicBezTo>
                        <a:pt x="17145" y="13335"/>
                        <a:pt x="17145" y="13335"/>
                        <a:pt x="17145" y="13335"/>
                      </a:cubicBezTo>
                      <a:cubicBezTo>
                        <a:pt x="17145" y="13335"/>
                        <a:pt x="17145" y="13335"/>
                        <a:pt x="17145" y="13335"/>
                      </a:cubicBezTo>
                      <a:cubicBezTo>
                        <a:pt x="14288" y="10477"/>
                        <a:pt x="10478" y="7620"/>
                        <a:pt x="4763" y="3810"/>
                      </a:cubicBezTo>
                      <a:cubicBezTo>
                        <a:pt x="5715" y="4763"/>
                        <a:pt x="5715" y="4763"/>
                        <a:pt x="4763" y="3810"/>
                      </a:cubicBezTo>
                      <a:cubicBezTo>
                        <a:pt x="5715" y="4763"/>
                        <a:pt x="5715" y="3810"/>
                        <a:pt x="4763" y="381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39" name="Freeform: Shape 738">
                  <a:extLst>
                    <a:ext uri="{FF2B5EF4-FFF2-40B4-BE49-F238E27FC236}">
                      <a16:creationId xmlns:a16="http://schemas.microsoft.com/office/drawing/2014/main" id="{2B177D80-4C2D-C0E1-B5ED-48739018C5A9}"/>
                    </a:ext>
                  </a:extLst>
                </p:cNvPr>
                <p:cNvSpPr/>
                <p:nvPr/>
              </p:nvSpPr>
              <p:spPr>
                <a:xfrm>
                  <a:off x="6144870" y="1367821"/>
                  <a:ext cx="15240" cy="9525"/>
                </a:xfrm>
                <a:custGeom>
                  <a:avLst/>
                  <a:gdLst>
                    <a:gd name="connsiteX0" fmla="*/ 0 w 15240"/>
                    <a:gd name="connsiteY0" fmla="*/ 0 h 9525"/>
                    <a:gd name="connsiteX1" fmla="*/ 5715 w 15240"/>
                    <a:gd name="connsiteY1" fmla="*/ 3810 h 9525"/>
                    <a:gd name="connsiteX2" fmla="*/ 6668 w 15240"/>
                    <a:gd name="connsiteY2" fmla="*/ 4763 h 9525"/>
                    <a:gd name="connsiteX3" fmla="*/ 6668 w 15240"/>
                    <a:gd name="connsiteY3" fmla="*/ 4763 h 9525"/>
                    <a:gd name="connsiteX4" fmla="*/ 7620 w 15240"/>
                    <a:gd name="connsiteY4" fmla="*/ 4763 h 9525"/>
                    <a:gd name="connsiteX5" fmla="*/ 9525 w 15240"/>
                    <a:gd name="connsiteY5" fmla="*/ 5715 h 9525"/>
                    <a:gd name="connsiteX6" fmla="*/ 12383 w 15240"/>
                    <a:gd name="connsiteY6" fmla="*/ 7620 h 9525"/>
                    <a:gd name="connsiteX7" fmla="*/ 15240 w 15240"/>
                    <a:gd name="connsiteY7" fmla="*/ 9525 h 9525"/>
                    <a:gd name="connsiteX8" fmla="*/ 6668 w 15240"/>
                    <a:gd name="connsiteY8" fmla="*/ 3810 h 9525"/>
                    <a:gd name="connsiteX9" fmla="*/ 6668 w 15240"/>
                    <a:gd name="connsiteY9" fmla="*/ 3810 h 9525"/>
                    <a:gd name="connsiteX10" fmla="*/ 5715 w 15240"/>
                    <a:gd name="connsiteY10" fmla="*/ 3810 h 9525"/>
                    <a:gd name="connsiteX11" fmla="*/ 2858 w 15240"/>
                    <a:gd name="connsiteY11" fmla="*/ 1905 h 9525"/>
                    <a:gd name="connsiteX12" fmla="*/ 0 w 15240"/>
                    <a:gd name="connsiteY12" fmla="*/ 0 h 9525"/>
                    <a:gd name="connsiteX13" fmla="*/ 0 w 15240"/>
                    <a:gd name="connsiteY13" fmla="*/ 0 h 9525"/>
                    <a:gd name="connsiteX14" fmla="*/ 0 w 15240"/>
                    <a:gd name="connsiteY14" fmla="*/ 0 h 9525"/>
                    <a:gd name="connsiteX15" fmla="*/ 0 w 15240"/>
                    <a:gd name="connsiteY1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 h="9525">
                      <a:moveTo>
                        <a:pt x="0" y="0"/>
                      </a:moveTo>
                      <a:cubicBezTo>
                        <a:pt x="1905" y="952"/>
                        <a:pt x="3810" y="1905"/>
                        <a:pt x="5715" y="3810"/>
                      </a:cubicBezTo>
                      <a:cubicBezTo>
                        <a:pt x="5715" y="3810"/>
                        <a:pt x="6668" y="3810"/>
                        <a:pt x="6668" y="4763"/>
                      </a:cubicBezTo>
                      <a:cubicBezTo>
                        <a:pt x="6668" y="4763"/>
                        <a:pt x="6668" y="4763"/>
                        <a:pt x="6668" y="4763"/>
                      </a:cubicBezTo>
                      <a:cubicBezTo>
                        <a:pt x="6668" y="4763"/>
                        <a:pt x="7620" y="4763"/>
                        <a:pt x="7620" y="4763"/>
                      </a:cubicBezTo>
                      <a:cubicBezTo>
                        <a:pt x="8572" y="4763"/>
                        <a:pt x="8572" y="5715"/>
                        <a:pt x="9525" y="5715"/>
                      </a:cubicBezTo>
                      <a:cubicBezTo>
                        <a:pt x="10478" y="6667"/>
                        <a:pt x="11430" y="6667"/>
                        <a:pt x="12383" y="7620"/>
                      </a:cubicBezTo>
                      <a:cubicBezTo>
                        <a:pt x="13335" y="8573"/>
                        <a:pt x="14288" y="8573"/>
                        <a:pt x="15240" y="9525"/>
                      </a:cubicBezTo>
                      <a:cubicBezTo>
                        <a:pt x="12383" y="7620"/>
                        <a:pt x="9525" y="5715"/>
                        <a:pt x="6668" y="3810"/>
                      </a:cubicBezTo>
                      <a:cubicBezTo>
                        <a:pt x="6668" y="3810"/>
                        <a:pt x="6668" y="3810"/>
                        <a:pt x="6668" y="3810"/>
                      </a:cubicBezTo>
                      <a:cubicBezTo>
                        <a:pt x="6668" y="3810"/>
                        <a:pt x="5715" y="3810"/>
                        <a:pt x="5715" y="3810"/>
                      </a:cubicBezTo>
                      <a:cubicBezTo>
                        <a:pt x="4763" y="2857"/>
                        <a:pt x="3810" y="2857"/>
                        <a:pt x="2858" y="1905"/>
                      </a:cubicBezTo>
                      <a:cubicBezTo>
                        <a:pt x="1905" y="952"/>
                        <a:pt x="953" y="0"/>
                        <a:pt x="0" y="0"/>
                      </a:cubicBezTo>
                      <a:cubicBezTo>
                        <a:pt x="0" y="0"/>
                        <a:pt x="0" y="0"/>
                        <a:pt x="0" y="0"/>
                      </a:cubicBezTo>
                      <a:cubicBezTo>
                        <a:pt x="0" y="0"/>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40" name="Freeform: Shape 739">
                  <a:extLst>
                    <a:ext uri="{FF2B5EF4-FFF2-40B4-BE49-F238E27FC236}">
                      <a16:creationId xmlns:a16="http://schemas.microsoft.com/office/drawing/2014/main" id="{3E5F9AC4-987E-F5C0-3C54-3EB7F953E59B}"/>
                    </a:ext>
                  </a:extLst>
                </p:cNvPr>
                <p:cNvSpPr/>
                <p:nvPr/>
              </p:nvSpPr>
              <p:spPr>
                <a:xfrm>
                  <a:off x="6107723" y="1346866"/>
                  <a:ext cx="5476" cy="3571"/>
                </a:xfrm>
                <a:custGeom>
                  <a:avLst/>
                  <a:gdLst>
                    <a:gd name="connsiteX0" fmla="*/ 4763 w 5476"/>
                    <a:gd name="connsiteY0" fmla="*/ 2858 h 3571"/>
                    <a:gd name="connsiteX1" fmla="*/ 0 w 5476"/>
                    <a:gd name="connsiteY1" fmla="*/ 0 h 3571"/>
                    <a:gd name="connsiteX2" fmla="*/ 4763 w 5476"/>
                    <a:gd name="connsiteY2" fmla="*/ 2858 h 3571"/>
                    <a:gd name="connsiteX3" fmla="*/ 4763 w 5476"/>
                    <a:gd name="connsiteY3" fmla="*/ 2858 h 3571"/>
                    <a:gd name="connsiteX4" fmla="*/ 4763 w 5476"/>
                    <a:gd name="connsiteY4" fmla="*/ 2858 h 3571"/>
                    <a:gd name="connsiteX5" fmla="*/ 4763 w 5476"/>
                    <a:gd name="connsiteY5" fmla="*/ 2858 h 3571"/>
                    <a:gd name="connsiteX6" fmla="*/ 4763 w 5476"/>
                    <a:gd name="connsiteY6" fmla="*/ 2858 h 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 h="3571">
                      <a:moveTo>
                        <a:pt x="4763" y="2858"/>
                      </a:moveTo>
                      <a:cubicBezTo>
                        <a:pt x="2857" y="1905"/>
                        <a:pt x="953" y="953"/>
                        <a:pt x="0" y="0"/>
                      </a:cubicBezTo>
                      <a:cubicBezTo>
                        <a:pt x="1905" y="953"/>
                        <a:pt x="3810" y="1905"/>
                        <a:pt x="4763" y="2858"/>
                      </a:cubicBezTo>
                      <a:cubicBezTo>
                        <a:pt x="5715" y="2858"/>
                        <a:pt x="5715" y="2858"/>
                        <a:pt x="4763" y="2858"/>
                      </a:cubicBezTo>
                      <a:cubicBezTo>
                        <a:pt x="5715" y="3810"/>
                        <a:pt x="5715" y="3810"/>
                        <a:pt x="4763" y="2858"/>
                      </a:cubicBezTo>
                      <a:cubicBezTo>
                        <a:pt x="5715" y="3810"/>
                        <a:pt x="5715" y="3810"/>
                        <a:pt x="4763" y="2858"/>
                      </a:cubicBezTo>
                      <a:cubicBezTo>
                        <a:pt x="5715" y="2858"/>
                        <a:pt x="4763" y="2858"/>
                        <a:pt x="4763" y="2858"/>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41" name="Freeform: Shape 740">
                  <a:extLst>
                    <a:ext uri="{FF2B5EF4-FFF2-40B4-BE49-F238E27FC236}">
                      <a16:creationId xmlns:a16="http://schemas.microsoft.com/office/drawing/2014/main" id="{BC9FD376-22EF-BE1A-E609-60A776503DFC}"/>
                    </a:ext>
                  </a:extLst>
                </p:cNvPr>
                <p:cNvSpPr/>
                <p:nvPr/>
              </p:nvSpPr>
              <p:spPr>
                <a:xfrm>
                  <a:off x="6216307" y="1420447"/>
                  <a:ext cx="17145" cy="15954"/>
                </a:xfrm>
                <a:custGeom>
                  <a:avLst/>
                  <a:gdLst>
                    <a:gd name="connsiteX0" fmla="*/ 0 w 17145"/>
                    <a:gd name="connsiteY0" fmla="*/ 714 h 15954"/>
                    <a:gd name="connsiteX1" fmla="*/ 12383 w 17145"/>
                    <a:gd name="connsiteY1" fmla="*/ 12144 h 15954"/>
                    <a:gd name="connsiteX2" fmla="*/ 17145 w 17145"/>
                    <a:gd name="connsiteY2" fmla="*/ 15954 h 15954"/>
                    <a:gd name="connsiteX3" fmla="*/ 16193 w 17145"/>
                    <a:gd name="connsiteY3" fmla="*/ 15002 h 15954"/>
                    <a:gd name="connsiteX4" fmla="*/ 10478 w 17145"/>
                    <a:gd name="connsiteY4" fmla="*/ 10239 h 15954"/>
                    <a:gd name="connsiteX5" fmla="*/ 0 w 17145"/>
                    <a:gd name="connsiteY5" fmla="*/ 714 h 15954"/>
                    <a:gd name="connsiteX6" fmla="*/ 0 w 17145"/>
                    <a:gd name="connsiteY6" fmla="*/ 714 h 15954"/>
                    <a:gd name="connsiteX7" fmla="*/ 0 w 17145"/>
                    <a:gd name="connsiteY7" fmla="*/ 714 h 15954"/>
                    <a:gd name="connsiteX8" fmla="*/ 0 w 17145"/>
                    <a:gd name="connsiteY8" fmla="*/ 714 h 1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 h="15954">
                      <a:moveTo>
                        <a:pt x="0" y="714"/>
                      </a:moveTo>
                      <a:cubicBezTo>
                        <a:pt x="3810" y="4524"/>
                        <a:pt x="7620" y="8334"/>
                        <a:pt x="12383" y="12144"/>
                      </a:cubicBezTo>
                      <a:cubicBezTo>
                        <a:pt x="14288" y="13097"/>
                        <a:pt x="15240" y="15002"/>
                        <a:pt x="17145" y="15954"/>
                      </a:cubicBezTo>
                      <a:cubicBezTo>
                        <a:pt x="17145" y="15954"/>
                        <a:pt x="17145" y="15954"/>
                        <a:pt x="16193" y="15002"/>
                      </a:cubicBezTo>
                      <a:cubicBezTo>
                        <a:pt x="14288" y="13097"/>
                        <a:pt x="12383" y="11192"/>
                        <a:pt x="10478" y="10239"/>
                      </a:cubicBezTo>
                      <a:cubicBezTo>
                        <a:pt x="7620" y="6429"/>
                        <a:pt x="3810" y="3572"/>
                        <a:pt x="0" y="714"/>
                      </a:cubicBezTo>
                      <a:cubicBezTo>
                        <a:pt x="0" y="714"/>
                        <a:pt x="0" y="714"/>
                        <a:pt x="0" y="714"/>
                      </a:cubicBezTo>
                      <a:cubicBezTo>
                        <a:pt x="0" y="-238"/>
                        <a:pt x="0" y="-238"/>
                        <a:pt x="0" y="714"/>
                      </a:cubicBezTo>
                      <a:cubicBezTo>
                        <a:pt x="0" y="714"/>
                        <a:pt x="0" y="714"/>
                        <a:pt x="0" y="714"/>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42" name="Freeform: Shape 741">
                  <a:extLst>
                    <a:ext uri="{FF2B5EF4-FFF2-40B4-BE49-F238E27FC236}">
                      <a16:creationId xmlns:a16="http://schemas.microsoft.com/office/drawing/2014/main" id="{3802FB27-C0EE-9B29-8DD5-7CB8D3EDCC7B}"/>
                    </a:ext>
                  </a:extLst>
                </p:cNvPr>
                <p:cNvSpPr/>
                <p:nvPr/>
              </p:nvSpPr>
              <p:spPr>
                <a:xfrm>
                  <a:off x="6202973" y="1408778"/>
                  <a:ext cx="9525" cy="7620"/>
                </a:xfrm>
                <a:custGeom>
                  <a:avLst/>
                  <a:gdLst>
                    <a:gd name="connsiteX0" fmla="*/ 2857 w 9525"/>
                    <a:gd name="connsiteY0" fmla="*/ 2858 h 7620"/>
                    <a:gd name="connsiteX1" fmla="*/ 0 w 9525"/>
                    <a:gd name="connsiteY1" fmla="*/ 0 h 7620"/>
                    <a:gd name="connsiteX2" fmla="*/ 2857 w 9525"/>
                    <a:gd name="connsiteY2" fmla="*/ 2858 h 7620"/>
                    <a:gd name="connsiteX3" fmla="*/ 5715 w 9525"/>
                    <a:gd name="connsiteY3" fmla="*/ 4763 h 7620"/>
                    <a:gd name="connsiteX4" fmla="*/ 5715 w 9525"/>
                    <a:gd name="connsiteY4" fmla="*/ 4763 h 7620"/>
                    <a:gd name="connsiteX5" fmla="*/ 9525 w 9525"/>
                    <a:gd name="connsiteY5" fmla="*/ 7620 h 7620"/>
                    <a:gd name="connsiteX6" fmla="*/ 4763 w 9525"/>
                    <a:gd name="connsiteY6" fmla="*/ 3810 h 7620"/>
                    <a:gd name="connsiteX7" fmla="*/ 4763 w 9525"/>
                    <a:gd name="connsiteY7" fmla="*/ 3810 h 7620"/>
                    <a:gd name="connsiteX8" fmla="*/ 2857 w 9525"/>
                    <a:gd name="connsiteY8" fmla="*/ 2858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7620">
                      <a:moveTo>
                        <a:pt x="2857" y="2858"/>
                      </a:moveTo>
                      <a:cubicBezTo>
                        <a:pt x="1905" y="1905"/>
                        <a:pt x="953" y="953"/>
                        <a:pt x="0" y="0"/>
                      </a:cubicBezTo>
                      <a:cubicBezTo>
                        <a:pt x="1905" y="1905"/>
                        <a:pt x="2857" y="2858"/>
                        <a:pt x="2857" y="2858"/>
                      </a:cubicBezTo>
                      <a:cubicBezTo>
                        <a:pt x="3810" y="3810"/>
                        <a:pt x="4763" y="4763"/>
                        <a:pt x="5715" y="4763"/>
                      </a:cubicBezTo>
                      <a:cubicBezTo>
                        <a:pt x="5715" y="4763"/>
                        <a:pt x="5715" y="4763"/>
                        <a:pt x="5715" y="4763"/>
                      </a:cubicBezTo>
                      <a:cubicBezTo>
                        <a:pt x="6668" y="5715"/>
                        <a:pt x="8572" y="6667"/>
                        <a:pt x="9525" y="7620"/>
                      </a:cubicBezTo>
                      <a:cubicBezTo>
                        <a:pt x="7620" y="6667"/>
                        <a:pt x="6668" y="4763"/>
                        <a:pt x="4763" y="3810"/>
                      </a:cubicBezTo>
                      <a:cubicBezTo>
                        <a:pt x="4763" y="3810"/>
                        <a:pt x="4763" y="3810"/>
                        <a:pt x="4763" y="3810"/>
                      </a:cubicBezTo>
                      <a:cubicBezTo>
                        <a:pt x="4763" y="3810"/>
                        <a:pt x="3810" y="3810"/>
                        <a:pt x="2857" y="2858"/>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43" name="Freeform: Shape 742">
                  <a:extLst>
                    <a:ext uri="{FF2B5EF4-FFF2-40B4-BE49-F238E27FC236}">
                      <a16:creationId xmlns:a16="http://schemas.microsoft.com/office/drawing/2014/main" id="{0F6C677D-E672-8A12-9218-6CC674E46844}"/>
                    </a:ext>
                  </a:extLst>
                </p:cNvPr>
                <p:cNvSpPr/>
                <p:nvPr/>
              </p:nvSpPr>
              <p:spPr>
                <a:xfrm>
                  <a:off x="6182017" y="1392586"/>
                  <a:ext cx="3810" cy="2857"/>
                </a:xfrm>
                <a:custGeom>
                  <a:avLst/>
                  <a:gdLst>
                    <a:gd name="connsiteX0" fmla="*/ 0 w 3810"/>
                    <a:gd name="connsiteY0" fmla="*/ 0 h 2857"/>
                    <a:gd name="connsiteX1" fmla="*/ 3810 w 3810"/>
                    <a:gd name="connsiteY1" fmla="*/ 2858 h 2857"/>
                    <a:gd name="connsiteX2" fmla="*/ 0 w 3810"/>
                    <a:gd name="connsiteY2" fmla="*/ 0 h 2857"/>
                    <a:gd name="connsiteX3" fmla="*/ 0 w 3810"/>
                    <a:gd name="connsiteY3" fmla="*/ 0 h 2857"/>
                    <a:gd name="connsiteX4" fmla="*/ 0 w 3810"/>
                    <a:gd name="connsiteY4" fmla="*/ 0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 h="2857">
                      <a:moveTo>
                        <a:pt x="0" y="0"/>
                      </a:moveTo>
                      <a:cubicBezTo>
                        <a:pt x="953" y="953"/>
                        <a:pt x="2858" y="1905"/>
                        <a:pt x="3810" y="2858"/>
                      </a:cubicBezTo>
                      <a:cubicBezTo>
                        <a:pt x="2858" y="1905"/>
                        <a:pt x="1905" y="953"/>
                        <a:pt x="0" y="0"/>
                      </a:cubicBezTo>
                      <a:cubicBezTo>
                        <a:pt x="0" y="0"/>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44" name="Freeform: Shape 743">
                  <a:extLst>
                    <a:ext uri="{FF2B5EF4-FFF2-40B4-BE49-F238E27FC236}">
                      <a16:creationId xmlns:a16="http://schemas.microsoft.com/office/drawing/2014/main" id="{D767F7BD-35C4-21F0-A9BE-ACF0402DA526}"/>
                    </a:ext>
                  </a:extLst>
                </p:cNvPr>
                <p:cNvSpPr/>
                <p:nvPr/>
              </p:nvSpPr>
              <p:spPr>
                <a:xfrm>
                  <a:off x="6187732" y="1397349"/>
                  <a:ext cx="17145" cy="14287"/>
                </a:xfrm>
                <a:custGeom>
                  <a:avLst/>
                  <a:gdLst>
                    <a:gd name="connsiteX0" fmla="*/ 0 w 17145"/>
                    <a:gd name="connsiteY0" fmla="*/ 0 h 14287"/>
                    <a:gd name="connsiteX1" fmla="*/ 953 w 17145"/>
                    <a:gd name="connsiteY1" fmla="*/ 953 h 14287"/>
                    <a:gd name="connsiteX2" fmla="*/ 953 w 17145"/>
                    <a:gd name="connsiteY2" fmla="*/ 953 h 14287"/>
                    <a:gd name="connsiteX3" fmla="*/ 1905 w 17145"/>
                    <a:gd name="connsiteY3" fmla="*/ 1905 h 14287"/>
                    <a:gd name="connsiteX4" fmla="*/ 1905 w 17145"/>
                    <a:gd name="connsiteY4" fmla="*/ 1905 h 14287"/>
                    <a:gd name="connsiteX5" fmla="*/ 2858 w 17145"/>
                    <a:gd name="connsiteY5" fmla="*/ 2858 h 14287"/>
                    <a:gd name="connsiteX6" fmla="*/ 5715 w 17145"/>
                    <a:gd name="connsiteY6" fmla="*/ 4763 h 14287"/>
                    <a:gd name="connsiteX7" fmla="*/ 10478 w 17145"/>
                    <a:gd name="connsiteY7" fmla="*/ 8572 h 14287"/>
                    <a:gd name="connsiteX8" fmla="*/ 10478 w 17145"/>
                    <a:gd name="connsiteY8" fmla="*/ 8572 h 14287"/>
                    <a:gd name="connsiteX9" fmla="*/ 10478 w 17145"/>
                    <a:gd name="connsiteY9" fmla="*/ 8572 h 14287"/>
                    <a:gd name="connsiteX10" fmla="*/ 10478 w 17145"/>
                    <a:gd name="connsiteY10" fmla="*/ 8572 h 14287"/>
                    <a:gd name="connsiteX11" fmla="*/ 17145 w 17145"/>
                    <a:gd name="connsiteY11" fmla="*/ 14288 h 14287"/>
                    <a:gd name="connsiteX12" fmla="*/ 10478 w 17145"/>
                    <a:gd name="connsiteY12" fmla="*/ 8572 h 14287"/>
                    <a:gd name="connsiteX13" fmla="*/ 0 w 17145"/>
                    <a:gd name="connsiteY13" fmla="*/ 0 h 14287"/>
                    <a:gd name="connsiteX14" fmla="*/ 0 w 17145"/>
                    <a:gd name="connsiteY14" fmla="*/ 0 h 14287"/>
                    <a:gd name="connsiteX15" fmla="*/ 0 w 17145"/>
                    <a:gd name="connsiteY15"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45" h="14287">
                      <a:moveTo>
                        <a:pt x="0" y="0"/>
                      </a:moveTo>
                      <a:cubicBezTo>
                        <a:pt x="0" y="0"/>
                        <a:pt x="953" y="953"/>
                        <a:pt x="953" y="953"/>
                      </a:cubicBezTo>
                      <a:cubicBezTo>
                        <a:pt x="953" y="953"/>
                        <a:pt x="953" y="953"/>
                        <a:pt x="953" y="953"/>
                      </a:cubicBezTo>
                      <a:cubicBezTo>
                        <a:pt x="953" y="953"/>
                        <a:pt x="1905" y="1905"/>
                        <a:pt x="1905" y="1905"/>
                      </a:cubicBezTo>
                      <a:cubicBezTo>
                        <a:pt x="1905" y="1905"/>
                        <a:pt x="1905" y="1905"/>
                        <a:pt x="1905" y="1905"/>
                      </a:cubicBezTo>
                      <a:cubicBezTo>
                        <a:pt x="1905" y="1905"/>
                        <a:pt x="2858" y="2858"/>
                        <a:pt x="2858" y="2858"/>
                      </a:cubicBezTo>
                      <a:cubicBezTo>
                        <a:pt x="3810" y="3810"/>
                        <a:pt x="4763" y="4763"/>
                        <a:pt x="5715" y="4763"/>
                      </a:cubicBezTo>
                      <a:cubicBezTo>
                        <a:pt x="7620" y="5715"/>
                        <a:pt x="9525" y="7620"/>
                        <a:pt x="10478" y="8572"/>
                      </a:cubicBezTo>
                      <a:cubicBezTo>
                        <a:pt x="10478" y="8572"/>
                        <a:pt x="10478" y="8572"/>
                        <a:pt x="10478" y="8572"/>
                      </a:cubicBezTo>
                      <a:cubicBezTo>
                        <a:pt x="10478" y="8572"/>
                        <a:pt x="10478" y="8572"/>
                        <a:pt x="10478" y="8572"/>
                      </a:cubicBezTo>
                      <a:cubicBezTo>
                        <a:pt x="10478" y="8572"/>
                        <a:pt x="10478" y="8572"/>
                        <a:pt x="10478" y="8572"/>
                      </a:cubicBezTo>
                      <a:cubicBezTo>
                        <a:pt x="12383" y="10478"/>
                        <a:pt x="15240" y="12383"/>
                        <a:pt x="17145" y="14288"/>
                      </a:cubicBezTo>
                      <a:cubicBezTo>
                        <a:pt x="15240" y="12383"/>
                        <a:pt x="12383" y="10478"/>
                        <a:pt x="10478" y="8572"/>
                      </a:cubicBezTo>
                      <a:cubicBezTo>
                        <a:pt x="8572" y="5715"/>
                        <a:pt x="4763" y="2858"/>
                        <a:pt x="0" y="0"/>
                      </a:cubicBezTo>
                      <a:cubicBezTo>
                        <a:pt x="953" y="0"/>
                        <a:pt x="953" y="0"/>
                        <a:pt x="0" y="0"/>
                      </a:cubicBezTo>
                      <a:cubicBezTo>
                        <a:pt x="953" y="0"/>
                        <a:pt x="953"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45" name="Freeform: Shape 744">
                  <a:extLst>
                    <a:ext uri="{FF2B5EF4-FFF2-40B4-BE49-F238E27FC236}">
                      <a16:creationId xmlns:a16="http://schemas.microsoft.com/office/drawing/2014/main" id="{16581510-2905-F79E-16C0-A14CE7AC5394}"/>
                    </a:ext>
                  </a:extLst>
                </p:cNvPr>
                <p:cNvSpPr/>
                <p:nvPr/>
              </p:nvSpPr>
              <p:spPr>
                <a:xfrm>
                  <a:off x="5990142" y="1309719"/>
                  <a:ext cx="423" cy="9525"/>
                </a:xfrm>
                <a:custGeom>
                  <a:avLst/>
                  <a:gdLst>
                    <a:gd name="connsiteX0" fmla="*/ 423 w 423"/>
                    <a:gd name="connsiteY0" fmla="*/ 0 h 9525"/>
                    <a:gd name="connsiteX1" fmla="*/ 423 w 423"/>
                    <a:gd name="connsiteY1" fmla="*/ 0 h 9525"/>
                    <a:gd name="connsiteX2" fmla="*/ 423 w 423"/>
                    <a:gd name="connsiteY2" fmla="*/ 0 h 9525"/>
                    <a:gd name="connsiteX3" fmla="*/ 423 w 423"/>
                    <a:gd name="connsiteY3" fmla="*/ 0 h 9525"/>
                    <a:gd name="connsiteX4" fmla="*/ 423 w 423"/>
                    <a:gd name="connsiteY4" fmla="*/ 0 h 9525"/>
                    <a:gd name="connsiteX5" fmla="*/ 423 w 423"/>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 h="9525">
                      <a:moveTo>
                        <a:pt x="423" y="0"/>
                      </a:moveTo>
                      <a:cubicBezTo>
                        <a:pt x="423" y="0"/>
                        <a:pt x="423" y="0"/>
                        <a:pt x="423" y="0"/>
                      </a:cubicBezTo>
                      <a:cubicBezTo>
                        <a:pt x="423" y="0"/>
                        <a:pt x="423" y="0"/>
                        <a:pt x="423" y="0"/>
                      </a:cubicBezTo>
                      <a:cubicBezTo>
                        <a:pt x="423" y="0"/>
                        <a:pt x="423" y="0"/>
                        <a:pt x="423" y="0"/>
                      </a:cubicBezTo>
                      <a:cubicBezTo>
                        <a:pt x="423" y="0"/>
                        <a:pt x="-529" y="0"/>
                        <a:pt x="423" y="0"/>
                      </a:cubicBezTo>
                      <a:cubicBezTo>
                        <a:pt x="-529" y="0"/>
                        <a:pt x="423" y="0"/>
                        <a:pt x="423"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46" name="Freeform: Shape 745">
                  <a:extLst>
                    <a:ext uri="{FF2B5EF4-FFF2-40B4-BE49-F238E27FC236}">
                      <a16:creationId xmlns:a16="http://schemas.microsoft.com/office/drawing/2014/main" id="{D2D90CBF-1BC8-06C9-CF50-1518B40D51E7}"/>
                    </a:ext>
                  </a:extLst>
                </p:cNvPr>
                <p:cNvSpPr/>
                <p:nvPr/>
              </p:nvSpPr>
              <p:spPr>
                <a:xfrm>
                  <a:off x="5976278" y="1306861"/>
                  <a:ext cx="9525" cy="1904"/>
                </a:xfrm>
                <a:custGeom>
                  <a:avLst/>
                  <a:gdLst>
                    <a:gd name="connsiteX0" fmla="*/ 0 w 9525"/>
                    <a:gd name="connsiteY0" fmla="*/ 0 h 1904"/>
                    <a:gd name="connsiteX1" fmla="*/ 0 w 9525"/>
                    <a:gd name="connsiteY1" fmla="*/ 0 h 1904"/>
                    <a:gd name="connsiteX2" fmla="*/ 9525 w 9525"/>
                    <a:gd name="connsiteY2" fmla="*/ 1905 h 1904"/>
                    <a:gd name="connsiteX3" fmla="*/ 7620 w 9525"/>
                    <a:gd name="connsiteY3" fmla="*/ 1905 h 1904"/>
                    <a:gd name="connsiteX4" fmla="*/ 3810 w 9525"/>
                    <a:gd name="connsiteY4" fmla="*/ 953 h 1904"/>
                    <a:gd name="connsiteX5" fmla="*/ 0 w 9525"/>
                    <a:gd name="connsiteY5" fmla="*/ 0 h 1904"/>
                    <a:gd name="connsiteX6" fmla="*/ 0 w 9525"/>
                    <a:gd name="connsiteY6" fmla="*/ 0 h 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904">
                      <a:moveTo>
                        <a:pt x="0" y="0"/>
                      </a:moveTo>
                      <a:cubicBezTo>
                        <a:pt x="0" y="0"/>
                        <a:pt x="0" y="0"/>
                        <a:pt x="0" y="0"/>
                      </a:cubicBezTo>
                      <a:cubicBezTo>
                        <a:pt x="2857" y="953"/>
                        <a:pt x="6667" y="953"/>
                        <a:pt x="9525" y="1905"/>
                      </a:cubicBezTo>
                      <a:cubicBezTo>
                        <a:pt x="8572" y="1905"/>
                        <a:pt x="8572" y="1905"/>
                        <a:pt x="7620" y="1905"/>
                      </a:cubicBezTo>
                      <a:cubicBezTo>
                        <a:pt x="6667" y="1905"/>
                        <a:pt x="4763" y="1905"/>
                        <a:pt x="3810" y="953"/>
                      </a:cubicBezTo>
                      <a:cubicBezTo>
                        <a:pt x="2857" y="953"/>
                        <a:pt x="952"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47" name="Freeform: Shape 746">
                  <a:extLst>
                    <a:ext uri="{FF2B5EF4-FFF2-40B4-BE49-F238E27FC236}">
                      <a16:creationId xmlns:a16="http://schemas.microsoft.com/office/drawing/2014/main" id="{A9B0C3F8-3CA8-9ABC-0B59-A0BF05158C29}"/>
                    </a:ext>
                  </a:extLst>
                </p:cNvPr>
                <p:cNvSpPr/>
                <p:nvPr/>
              </p:nvSpPr>
              <p:spPr>
                <a:xfrm>
                  <a:off x="5953417" y="1304004"/>
                  <a:ext cx="952" cy="9525"/>
                </a:xfrm>
                <a:custGeom>
                  <a:avLst/>
                  <a:gdLst>
                    <a:gd name="connsiteX0" fmla="*/ 953 w 952"/>
                    <a:gd name="connsiteY0" fmla="*/ 0 h 9525"/>
                    <a:gd name="connsiteX1" fmla="*/ 953 w 952"/>
                    <a:gd name="connsiteY1" fmla="*/ 0 h 9525"/>
                    <a:gd name="connsiteX2" fmla="*/ 953 w 952"/>
                    <a:gd name="connsiteY2" fmla="*/ 0 h 9525"/>
                    <a:gd name="connsiteX3" fmla="*/ 0 w 952"/>
                    <a:gd name="connsiteY3" fmla="*/ 0 h 9525"/>
                    <a:gd name="connsiteX4" fmla="*/ 953 w 952"/>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 h="9525">
                      <a:moveTo>
                        <a:pt x="953" y="0"/>
                      </a:moveTo>
                      <a:lnTo>
                        <a:pt x="953" y="0"/>
                      </a:lnTo>
                      <a:lnTo>
                        <a:pt x="953" y="0"/>
                      </a:lnTo>
                      <a:lnTo>
                        <a:pt x="0" y="0"/>
                      </a:lnTo>
                      <a:lnTo>
                        <a:pt x="953" y="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48" name="Freeform: Shape 747">
                  <a:extLst>
                    <a:ext uri="{FF2B5EF4-FFF2-40B4-BE49-F238E27FC236}">
                      <a16:creationId xmlns:a16="http://schemas.microsoft.com/office/drawing/2014/main" id="{F2805E47-5204-D6D7-7E69-6444885A7059}"/>
                    </a:ext>
                  </a:extLst>
                </p:cNvPr>
                <p:cNvSpPr/>
                <p:nvPr/>
              </p:nvSpPr>
              <p:spPr>
                <a:xfrm>
                  <a:off x="6084148" y="1337341"/>
                  <a:ext cx="5476" cy="1905"/>
                </a:xfrm>
                <a:custGeom>
                  <a:avLst/>
                  <a:gdLst>
                    <a:gd name="connsiteX0" fmla="*/ 714 w 5476"/>
                    <a:gd name="connsiteY0" fmla="*/ 0 h 1905"/>
                    <a:gd name="connsiteX1" fmla="*/ 5477 w 5476"/>
                    <a:gd name="connsiteY1" fmla="*/ 1905 h 1905"/>
                    <a:gd name="connsiteX2" fmla="*/ 714 w 5476"/>
                    <a:gd name="connsiteY2" fmla="*/ 0 h 1905"/>
                    <a:gd name="connsiteX3" fmla="*/ 714 w 5476"/>
                    <a:gd name="connsiteY3" fmla="*/ 0 h 1905"/>
                    <a:gd name="connsiteX4" fmla="*/ 714 w 5476"/>
                    <a:gd name="connsiteY4" fmla="*/ 0 h 1905"/>
                    <a:gd name="connsiteX5" fmla="*/ 714 w 5476"/>
                    <a:gd name="connsiteY5" fmla="*/ 0 h 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 h="1905">
                      <a:moveTo>
                        <a:pt x="714" y="0"/>
                      </a:moveTo>
                      <a:cubicBezTo>
                        <a:pt x="2619" y="952"/>
                        <a:pt x="3572" y="952"/>
                        <a:pt x="5477" y="1905"/>
                      </a:cubicBezTo>
                      <a:cubicBezTo>
                        <a:pt x="3572" y="952"/>
                        <a:pt x="1667" y="0"/>
                        <a:pt x="714" y="0"/>
                      </a:cubicBezTo>
                      <a:cubicBezTo>
                        <a:pt x="714" y="0"/>
                        <a:pt x="714" y="0"/>
                        <a:pt x="714" y="0"/>
                      </a:cubicBezTo>
                      <a:cubicBezTo>
                        <a:pt x="-238" y="0"/>
                        <a:pt x="-238" y="0"/>
                        <a:pt x="714" y="0"/>
                      </a:cubicBezTo>
                      <a:cubicBezTo>
                        <a:pt x="714" y="0"/>
                        <a:pt x="714" y="0"/>
                        <a:pt x="714"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49" name="Freeform: Shape 748">
                  <a:extLst>
                    <a:ext uri="{FF2B5EF4-FFF2-40B4-BE49-F238E27FC236}">
                      <a16:creationId xmlns:a16="http://schemas.microsoft.com/office/drawing/2014/main" id="{07126DE6-5114-4EED-148F-F3BC2588F0D3}"/>
                    </a:ext>
                  </a:extLst>
                </p:cNvPr>
                <p:cNvSpPr/>
                <p:nvPr/>
              </p:nvSpPr>
              <p:spPr>
                <a:xfrm>
                  <a:off x="6042000" y="1322101"/>
                  <a:ext cx="13334" cy="3810"/>
                </a:xfrm>
                <a:custGeom>
                  <a:avLst/>
                  <a:gdLst>
                    <a:gd name="connsiteX0" fmla="*/ 0 w 13334"/>
                    <a:gd name="connsiteY0" fmla="*/ 0 h 3810"/>
                    <a:gd name="connsiteX1" fmla="*/ 0 w 13334"/>
                    <a:gd name="connsiteY1" fmla="*/ 0 h 3810"/>
                    <a:gd name="connsiteX2" fmla="*/ 12382 w 13334"/>
                    <a:gd name="connsiteY2" fmla="*/ 3810 h 3810"/>
                    <a:gd name="connsiteX3" fmla="*/ 13335 w 13334"/>
                    <a:gd name="connsiteY3" fmla="*/ 3810 h 3810"/>
                    <a:gd name="connsiteX4" fmla="*/ 13335 w 13334"/>
                    <a:gd name="connsiteY4" fmla="*/ 3810 h 3810"/>
                    <a:gd name="connsiteX5" fmla="*/ 12382 w 13334"/>
                    <a:gd name="connsiteY5" fmla="*/ 3810 h 3810"/>
                    <a:gd name="connsiteX6" fmla="*/ 4763 w 13334"/>
                    <a:gd name="connsiteY6" fmla="*/ 953 h 3810"/>
                    <a:gd name="connsiteX7" fmla="*/ 0 w 13334"/>
                    <a:gd name="connsiteY7" fmla="*/ 0 h 3810"/>
                    <a:gd name="connsiteX8" fmla="*/ 0 w 13334"/>
                    <a:gd name="connsiteY8" fmla="*/ 0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4" h="3810">
                      <a:moveTo>
                        <a:pt x="0" y="0"/>
                      </a:moveTo>
                      <a:cubicBezTo>
                        <a:pt x="0" y="0"/>
                        <a:pt x="0" y="0"/>
                        <a:pt x="0" y="0"/>
                      </a:cubicBezTo>
                      <a:cubicBezTo>
                        <a:pt x="3810" y="953"/>
                        <a:pt x="8572" y="2858"/>
                        <a:pt x="12382" y="3810"/>
                      </a:cubicBezTo>
                      <a:cubicBezTo>
                        <a:pt x="12382" y="3810"/>
                        <a:pt x="12382" y="3810"/>
                        <a:pt x="13335" y="3810"/>
                      </a:cubicBezTo>
                      <a:cubicBezTo>
                        <a:pt x="13335" y="3810"/>
                        <a:pt x="13335" y="3810"/>
                        <a:pt x="13335" y="3810"/>
                      </a:cubicBezTo>
                      <a:cubicBezTo>
                        <a:pt x="13335" y="3810"/>
                        <a:pt x="13335" y="3810"/>
                        <a:pt x="12382" y="3810"/>
                      </a:cubicBezTo>
                      <a:cubicBezTo>
                        <a:pt x="9525" y="2858"/>
                        <a:pt x="7620" y="1905"/>
                        <a:pt x="4763" y="953"/>
                      </a:cubicBezTo>
                      <a:cubicBezTo>
                        <a:pt x="2857" y="953"/>
                        <a:pt x="953"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50" name="Freeform: Shape 749">
                  <a:extLst>
                    <a:ext uri="{FF2B5EF4-FFF2-40B4-BE49-F238E27FC236}">
                      <a16:creationId xmlns:a16="http://schemas.microsoft.com/office/drawing/2014/main" id="{26411438-9B29-D0E1-BEB3-0FDE12CD56D7}"/>
                    </a:ext>
                  </a:extLst>
                </p:cNvPr>
                <p:cNvSpPr/>
                <p:nvPr/>
              </p:nvSpPr>
              <p:spPr>
                <a:xfrm>
                  <a:off x="5998185" y="1310671"/>
                  <a:ext cx="14049" cy="2857"/>
                </a:xfrm>
                <a:custGeom>
                  <a:avLst/>
                  <a:gdLst>
                    <a:gd name="connsiteX0" fmla="*/ 13335 w 14049"/>
                    <a:gd name="connsiteY0" fmla="*/ 2858 h 2857"/>
                    <a:gd name="connsiteX1" fmla="*/ 13335 w 14049"/>
                    <a:gd name="connsiteY1" fmla="*/ 2858 h 2857"/>
                    <a:gd name="connsiteX2" fmla="*/ 13335 w 14049"/>
                    <a:gd name="connsiteY2" fmla="*/ 2858 h 2857"/>
                    <a:gd name="connsiteX3" fmla="*/ 13335 w 14049"/>
                    <a:gd name="connsiteY3" fmla="*/ 2858 h 2857"/>
                    <a:gd name="connsiteX4" fmla="*/ 0 w 14049"/>
                    <a:gd name="connsiteY4" fmla="*/ 0 h 2857"/>
                    <a:gd name="connsiteX5" fmla="*/ 0 w 14049"/>
                    <a:gd name="connsiteY5" fmla="*/ 0 h 2857"/>
                    <a:gd name="connsiteX6" fmla="*/ 0 w 14049"/>
                    <a:gd name="connsiteY6" fmla="*/ 0 h 2857"/>
                    <a:gd name="connsiteX7" fmla="*/ 0 w 14049"/>
                    <a:gd name="connsiteY7" fmla="*/ 0 h 2857"/>
                    <a:gd name="connsiteX8" fmla="*/ 13335 w 14049"/>
                    <a:gd name="connsiteY8" fmla="*/ 2858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9" h="2857">
                      <a:moveTo>
                        <a:pt x="13335" y="2858"/>
                      </a:moveTo>
                      <a:cubicBezTo>
                        <a:pt x="13335" y="2858"/>
                        <a:pt x="14288" y="2858"/>
                        <a:pt x="13335" y="2858"/>
                      </a:cubicBezTo>
                      <a:cubicBezTo>
                        <a:pt x="14288" y="2858"/>
                        <a:pt x="14288" y="2858"/>
                        <a:pt x="13335" y="2858"/>
                      </a:cubicBezTo>
                      <a:cubicBezTo>
                        <a:pt x="14288" y="2858"/>
                        <a:pt x="13335" y="2858"/>
                        <a:pt x="13335" y="2858"/>
                      </a:cubicBezTo>
                      <a:cubicBezTo>
                        <a:pt x="8572" y="1905"/>
                        <a:pt x="4763" y="953"/>
                        <a:pt x="0" y="0"/>
                      </a:cubicBezTo>
                      <a:cubicBezTo>
                        <a:pt x="0" y="0"/>
                        <a:pt x="0" y="0"/>
                        <a:pt x="0" y="0"/>
                      </a:cubicBezTo>
                      <a:cubicBezTo>
                        <a:pt x="0" y="0"/>
                        <a:pt x="0" y="0"/>
                        <a:pt x="0" y="0"/>
                      </a:cubicBezTo>
                      <a:cubicBezTo>
                        <a:pt x="0" y="0"/>
                        <a:pt x="0" y="0"/>
                        <a:pt x="0" y="0"/>
                      </a:cubicBezTo>
                      <a:cubicBezTo>
                        <a:pt x="4763" y="953"/>
                        <a:pt x="8572" y="1905"/>
                        <a:pt x="13335" y="2858"/>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51" name="Freeform: Shape 750">
                  <a:extLst>
                    <a:ext uri="{FF2B5EF4-FFF2-40B4-BE49-F238E27FC236}">
                      <a16:creationId xmlns:a16="http://schemas.microsoft.com/office/drawing/2014/main" id="{B07A3D2C-00EE-C149-DF03-5E3AAA88417A}"/>
                    </a:ext>
                  </a:extLst>
                </p:cNvPr>
                <p:cNvSpPr/>
                <p:nvPr/>
              </p:nvSpPr>
              <p:spPr>
                <a:xfrm>
                  <a:off x="6319178" y="1555464"/>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cubicBezTo>
                        <a:pt x="0" y="0"/>
                        <a:pt x="0" y="0"/>
                        <a:pt x="0"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52" name="Freeform: Shape 751">
                  <a:extLst>
                    <a:ext uri="{FF2B5EF4-FFF2-40B4-BE49-F238E27FC236}">
                      <a16:creationId xmlns:a16="http://schemas.microsoft.com/office/drawing/2014/main" id="{2B2EDB92-28C6-58D7-C766-B1023950A39E}"/>
                    </a:ext>
                  </a:extLst>
                </p:cNvPr>
                <p:cNvSpPr/>
                <p:nvPr/>
              </p:nvSpPr>
              <p:spPr>
                <a:xfrm>
                  <a:off x="6285126" y="1499266"/>
                  <a:ext cx="714" cy="9525"/>
                </a:xfrm>
                <a:custGeom>
                  <a:avLst/>
                  <a:gdLst>
                    <a:gd name="connsiteX0" fmla="*/ 714 w 714"/>
                    <a:gd name="connsiteY0" fmla="*/ 0 h 9525"/>
                    <a:gd name="connsiteX1" fmla="*/ 714 w 714"/>
                    <a:gd name="connsiteY1" fmla="*/ 0 h 9525"/>
                    <a:gd name="connsiteX2" fmla="*/ 714 w 714"/>
                    <a:gd name="connsiteY2" fmla="*/ 0 h 9525"/>
                    <a:gd name="connsiteX3" fmla="*/ 714 w 714"/>
                    <a:gd name="connsiteY3" fmla="*/ 0 h 9525"/>
                  </a:gdLst>
                  <a:ahLst/>
                  <a:cxnLst>
                    <a:cxn ang="0">
                      <a:pos x="connsiteX0" y="connsiteY0"/>
                    </a:cxn>
                    <a:cxn ang="0">
                      <a:pos x="connsiteX1" y="connsiteY1"/>
                    </a:cxn>
                    <a:cxn ang="0">
                      <a:pos x="connsiteX2" y="connsiteY2"/>
                    </a:cxn>
                    <a:cxn ang="0">
                      <a:pos x="connsiteX3" y="connsiteY3"/>
                    </a:cxn>
                  </a:cxnLst>
                  <a:rect l="l" t="t" r="r" b="b"/>
                  <a:pathLst>
                    <a:path w="714" h="9525">
                      <a:moveTo>
                        <a:pt x="714" y="0"/>
                      </a:moveTo>
                      <a:cubicBezTo>
                        <a:pt x="714" y="0"/>
                        <a:pt x="714" y="0"/>
                        <a:pt x="714" y="0"/>
                      </a:cubicBezTo>
                      <a:cubicBezTo>
                        <a:pt x="-238" y="0"/>
                        <a:pt x="-238" y="0"/>
                        <a:pt x="714" y="0"/>
                      </a:cubicBezTo>
                      <a:cubicBezTo>
                        <a:pt x="-238" y="0"/>
                        <a:pt x="-238" y="0"/>
                        <a:pt x="714"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53" name="Freeform: Shape 752">
                  <a:extLst>
                    <a:ext uri="{FF2B5EF4-FFF2-40B4-BE49-F238E27FC236}">
                      <a16:creationId xmlns:a16="http://schemas.microsoft.com/office/drawing/2014/main" id="{A184884A-B0BD-8FC9-7104-D65C6D54E12D}"/>
                    </a:ext>
                  </a:extLst>
                </p:cNvPr>
                <p:cNvSpPr/>
                <p:nvPr/>
              </p:nvSpPr>
              <p:spPr>
                <a:xfrm>
                  <a:off x="6308700" y="1536652"/>
                  <a:ext cx="3809" cy="6429"/>
                </a:xfrm>
                <a:custGeom>
                  <a:avLst/>
                  <a:gdLst>
                    <a:gd name="connsiteX0" fmla="*/ 0 w 3809"/>
                    <a:gd name="connsiteY0" fmla="*/ 714 h 6429"/>
                    <a:gd name="connsiteX1" fmla="*/ 2857 w 3809"/>
                    <a:gd name="connsiteY1" fmla="*/ 5477 h 6429"/>
                    <a:gd name="connsiteX2" fmla="*/ 3810 w 3809"/>
                    <a:gd name="connsiteY2" fmla="*/ 6429 h 6429"/>
                    <a:gd name="connsiteX3" fmla="*/ 3810 w 3809"/>
                    <a:gd name="connsiteY3" fmla="*/ 6429 h 6429"/>
                    <a:gd name="connsiteX4" fmla="*/ 3810 w 3809"/>
                    <a:gd name="connsiteY4" fmla="*/ 6429 h 6429"/>
                    <a:gd name="connsiteX5" fmla="*/ 3810 w 3809"/>
                    <a:gd name="connsiteY5" fmla="*/ 6429 h 6429"/>
                    <a:gd name="connsiteX6" fmla="*/ 3810 w 3809"/>
                    <a:gd name="connsiteY6" fmla="*/ 6429 h 6429"/>
                    <a:gd name="connsiteX7" fmla="*/ 3810 w 3809"/>
                    <a:gd name="connsiteY7" fmla="*/ 6429 h 6429"/>
                    <a:gd name="connsiteX8" fmla="*/ 3810 w 3809"/>
                    <a:gd name="connsiteY8" fmla="*/ 6429 h 6429"/>
                    <a:gd name="connsiteX9" fmla="*/ 1905 w 3809"/>
                    <a:gd name="connsiteY9" fmla="*/ 3572 h 6429"/>
                    <a:gd name="connsiteX10" fmla="*/ 0 w 3809"/>
                    <a:gd name="connsiteY10" fmla="*/ 714 h 6429"/>
                    <a:gd name="connsiteX11" fmla="*/ 0 w 3809"/>
                    <a:gd name="connsiteY11" fmla="*/ 714 h 6429"/>
                    <a:gd name="connsiteX12" fmla="*/ 0 w 3809"/>
                    <a:gd name="connsiteY12" fmla="*/ 714 h 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9" h="6429">
                      <a:moveTo>
                        <a:pt x="0" y="714"/>
                      </a:moveTo>
                      <a:cubicBezTo>
                        <a:pt x="953" y="2619"/>
                        <a:pt x="1905" y="4524"/>
                        <a:pt x="2857" y="5477"/>
                      </a:cubicBezTo>
                      <a:cubicBezTo>
                        <a:pt x="2857" y="5477"/>
                        <a:pt x="3810" y="6429"/>
                        <a:pt x="3810" y="6429"/>
                      </a:cubicBezTo>
                      <a:cubicBezTo>
                        <a:pt x="3810" y="6429"/>
                        <a:pt x="3810" y="6429"/>
                        <a:pt x="3810" y="6429"/>
                      </a:cubicBezTo>
                      <a:lnTo>
                        <a:pt x="3810" y="6429"/>
                      </a:lnTo>
                      <a:cubicBezTo>
                        <a:pt x="3810" y="6429"/>
                        <a:pt x="3810" y="6429"/>
                        <a:pt x="3810" y="6429"/>
                      </a:cubicBezTo>
                      <a:lnTo>
                        <a:pt x="3810" y="6429"/>
                      </a:lnTo>
                      <a:cubicBezTo>
                        <a:pt x="3810" y="6429"/>
                        <a:pt x="3810" y="6429"/>
                        <a:pt x="3810" y="6429"/>
                      </a:cubicBezTo>
                      <a:cubicBezTo>
                        <a:pt x="3810" y="6429"/>
                        <a:pt x="3810" y="6429"/>
                        <a:pt x="3810" y="6429"/>
                      </a:cubicBezTo>
                      <a:cubicBezTo>
                        <a:pt x="2857" y="5477"/>
                        <a:pt x="2857" y="4524"/>
                        <a:pt x="1905" y="3572"/>
                      </a:cubicBezTo>
                      <a:cubicBezTo>
                        <a:pt x="1905" y="2619"/>
                        <a:pt x="953" y="1667"/>
                        <a:pt x="0" y="714"/>
                      </a:cubicBezTo>
                      <a:cubicBezTo>
                        <a:pt x="0" y="-238"/>
                        <a:pt x="0" y="-238"/>
                        <a:pt x="0" y="714"/>
                      </a:cubicBezTo>
                      <a:cubicBezTo>
                        <a:pt x="0" y="-238"/>
                        <a:pt x="0" y="714"/>
                        <a:pt x="0" y="714"/>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54" name="Freeform: Shape 753">
                  <a:extLst>
                    <a:ext uri="{FF2B5EF4-FFF2-40B4-BE49-F238E27FC236}">
                      <a16:creationId xmlns:a16="http://schemas.microsoft.com/office/drawing/2014/main" id="{43734E7C-94F5-2BF0-7E51-3243A1EF578E}"/>
                    </a:ext>
                  </a:extLst>
                </p:cNvPr>
                <p:cNvSpPr/>
                <p:nvPr/>
              </p:nvSpPr>
              <p:spPr>
                <a:xfrm>
                  <a:off x="6289650" y="1504981"/>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9525">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55" name="Freeform: Shape 754">
                  <a:extLst>
                    <a:ext uri="{FF2B5EF4-FFF2-40B4-BE49-F238E27FC236}">
                      <a16:creationId xmlns:a16="http://schemas.microsoft.com/office/drawing/2014/main" id="{E16AF3FE-1FCE-8398-E570-DA544CDBCD61}"/>
                    </a:ext>
                  </a:extLst>
                </p:cNvPr>
                <p:cNvSpPr/>
                <p:nvPr/>
              </p:nvSpPr>
              <p:spPr>
                <a:xfrm>
                  <a:off x="6297508" y="1517602"/>
                  <a:ext cx="12144" cy="18811"/>
                </a:xfrm>
                <a:custGeom>
                  <a:avLst/>
                  <a:gdLst>
                    <a:gd name="connsiteX0" fmla="*/ 714 w 12144"/>
                    <a:gd name="connsiteY0" fmla="*/ 714 h 18811"/>
                    <a:gd name="connsiteX1" fmla="*/ 4524 w 12144"/>
                    <a:gd name="connsiteY1" fmla="*/ 6429 h 18811"/>
                    <a:gd name="connsiteX2" fmla="*/ 4524 w 12144"/>
                    <a:gd name="connsiteY2" fmla="*/ 6429 h 18811"/>
                    <a:gd name="connsiteX3" fmla="*/ 4524 w 12144"/>
                    <a:gd name="connsiteY3" fmla="*/ 6429 h 18811"/>
                    <a:gd name="connsiteX4" fmla="*/ 4524 w 12144"/>
                    <a:gd name="connsiteY4" fmla="*/ 6429 h 18811"/>
                    <a:gd name="connsiteX5" fmla="*/ 4524 w 12144"/>
                    <a:gd name="connsiteY5" fmla="*/ 6429 h 18811"/>
                    <a:gd name="connsiteX6" fmla="*/ 4524 w 12144"/>
                    <a:gd name="connsiteY6" fmla="*/ 6429 h 18811"/>
                    <a:gd name="connsiteX7" fmla="*/ 12145 w 12144"/>
                    <a:gd name="connsiteY7" fmla="*/ 18812 h 18811"/>
                    <a:gd name="connsiteX8" fmla="*/ 12145 w 12144"/>
                    <a:gd name="connsiteY8" fmla="*/ 17859 h 18811"/>
                    <a:gd name="connsiteX9" fmla="*/ 9287 w 12144"/>
                    <a:gd name="connsiteY9" fmla="*/ 12144 h 18811"/>
                    <a:gd name="connsiteX10" fmla="*/ 5477 w 12144"/>
                    <a:gd name="connsiteY10" fmla="*/ 6429 h 18811"/>
                    <a:gd name="connsiteX11" fmla="*/ 5477 w 12144"/>
                    <a:gd name="connsiteY11" fmla="*/ 6429 h 18811"/>
                    <a:gd name="connsiteX12" fmla="*/ 5477 w 12144"/>
                    <a:gd name="connsiteY12" fmla="*/ 6429 h 18811"/>
                    <a:gd name="connsiteX13" fmla="*/ 5477 w 12144"/>
                    <a:gd name="connsiteY13" fmla="*/ 6429 h 18811"/>
                    <a:gd name="connsiteX14" fmla="*/ 3572 w 12144"/>
                    <a:gd name="connsiteY14" fmla="*/ 3572 h 18811"/>
                    <a:gd name="connsiteX15" fmla="*/ 714 w 12144"/>
                    <a:gd name="connsiteY15" fmla="*/ 714 h 18811"/>
                    <a:gd name="connsiteX16" fmla="*/ 714 w 12144"/>
                    <a:gd name="connsiteY16" fmla="*/ 714 h 18811"/>
                    <a:gd name="connsiteX17" fmla="*/ 714 w 12144"/>
                    <a:gd name="connsiteY17" fmla="*/ 714 h 1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44" h="18811">
                      <a:moveTo>
                        <a:pt x="714" y="714"/>
                      </a:moveTo>
                      <a:cubicBezTo>
                        <a:pt x="1667" y="2619"/>
                        <a:pt x="2620" y="4524"/>
                        <a:pt x="4524" y="6429"/>
                      </a:cubicBezTo>
                      <a:cubicBezTo>
                        <a:pt x="4524" y="6429"/>
                        <a:pt x="4524" y="6429"/>
                        <a:pt x="4524" y="6429"/>
                      </a:cubicBezTo>
                      <a:cubicBezTo>
                        <a:pt x="4524" y="6429"/>
                        <a:pt x="4524" y="6429"/>
                        <a:pt x="4524" y="6429"/>
                      </a:cubicBezTo>
                      <a:cubicBezTo>
                        <a:pt x="4524" y="6429"/>
                        <a:pt x="4524" y="6429"/>
                        <a:pt x="4524" y="6429"/>
                      </a:cubicBezTo>
                      <a:lnTo>
                        <a:pt x="4524" y="6429"/>
                      </a:lnTo>
                      <a:cubicBezTo>
                        <a:pt x="4524" y="6429"/>
                        <a:pt x="4524" y="6429"/>
                        <a:pt x="4524" y="6429"/>
                      </a:cubicBezTo>
                      <a:cubicBezTo>
                        <a:pt x="7382" y="10239"/>
                        <a:pt x="9287" y="15002"/>
                        <a:pt x="12145" y="18812"/>
                      </a:cubicBezTo>
                      <a:cubicBezTo>
                        <a:pt x="12145" y="18812"/>
                        <a:pt x="12145" y="18812"/>
                        <a:pt x="12145" y="17859"/>
                      </a:cubicBezTo>
                      <a:cubicBezTo>
                        <a:pt x="11192" y="15954"/>
                        <a:pt x="10239" y="14049"/>
                        <a:pt x="9287" y="12144"/>
                      </a:cubicBezTo>
                      <a:cubicBezTo>
                        <a:pt x="8334" y="10239"/>
                        <a:pt x="7382" y="8334"/>
                        <a:pt x="5477" y="6429"/>
                      </a:cubicBezTo>
                      <a:lnTo>
                        <a:pt x="5477" y="6429"/>
                      </a:lnTo>
                      <a:cubicBezTo>
                        <a:pt x="5477" y="6429"/>
                        <a:pt x="5477" y="6429"/>
                        <a:pt x="5477" y="6429"/>
                      </a:cubicBezTo>
                      <a:cubicBezTo>
                        <a:pt x="5477" y="6429"/>
                        <a:pt x="5477" y="6429"/>
                        <a:pt x="5477" y="6429"/>
                      </a:cubicBezTo>
                      <a:cubicBezTo>
                        <a:pt x="4524" y="5477"/>
                        <a:pt x="4524" y="4524"/>
                        <a:pt x="3572" y="3572"/>
                      </a:cubicBezTo>
                      <a:cubicBezTo>
                        <a:pt x="1667" y="2619"/>
                        <a:pt x="714" y="1667"/>
                        <a:pt x="714" y="714"/>
                      </a:cubicBezTo>
                      <a:cubicBezTo>
                        <a:pt x="-238" y="-238"/>
                        <a:pt x="-238" y="-238"/>
                        <a:pt x="714" y="714"/>
                      </a:cubicBezTo>
                      <a:cubicBezTo>
                        <a:pt x="714" y="714"/>
                        <a:pt x="714" y="714"/>
                        <a:pt x="714" y="714"/>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56" name="Freeform: Shape 755">
                  <a:extLst>
                    <a:ext uri="{FF2B5EF4-FFF2-40B4-BE49-F238E27FC236}">
                      <a16:creationId xmlns:a16="http://schemas.microsoft.com/office/drawing/2014/main" id="{E7B932F1-CD26-2FAD-4BB8-AED4A5756112}"/>
                    </a:ext>
                  </a:extLst>
                </p:cNvPr>
                <p:cNvSpPr/>
                <p:nvPr/>
              </p:nvSpPr>
              <p:spPr>
                <a:xfrm>
                  <a:off x="6255360" y="1460214"/>
                  <a:ext cx="8572" cy="9525"/>
                </a:xfrm>
                <a:custGeom>
                  <a:avLst/>
                  <a:gdLst>
                    <a:gd name="connsiteX0" fmla="*/ 1905 w 8572"/>
                    <a:gd name="connsiteY0" fmla="*/ 1905 h 9525"/>
                    <a:gd name="connsiteX1" fmla="*/ 8572 w 8572"/>
                    <a:gd name="connsiteY1" fmla="*/ 9525 h 9525"/>
                    <a:gd name="connsiteX2" fmla="*/ 8572 w 8572"/>
                    <a:gd name="connsiteY2" fmla="*/ 9525 h 9525"/>
                    <a:gd name="connsiteX3" fmla="*/ 8572 w 8572"/>
                    <a:gd name="connsiteY3" fmla="*/ 9525 h 9525"/>
                    <a:gd name="connsiteX4" fmla="*/ 4763 w 8572"/>
                    <a:gd name="connsiteY4" fmla="*/ 4763 h 9525"/>
                    <a:gd name="connsiteX5" fmla="*/ 953 w 8572"/>
                    <a:gd name="connsiteY5" fmla="*/ 953 h 9525"/>
                    <a:gd name="connsiteX6" fmla="*/ 0 w 8572"/>
                    <a:gd name="connsiteY6" fmla="*/ 0 h 9525"/>
                    <a:gd name="connsiteX7" fmla="*/ 1905 w 8572"/>
                    <a:gd name="connsiteY7" fmla="*/ 190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 h="9525">
                      <a:moveTo>
                        <a:pt x="1905" y="1905"/>
                      </a:moveTo>
                      <a:cubicBezTo>
                        <a:pt x="3810" y="4763"/>
                        <a:pt x="5715" y="6667"/>
                        <a:pt x="8572" y="9525"/>
                      </a:cubicBezTo>
                      <a:cubicBezTo>
                        <a:pt x="8572" y="9525"/>
                        <a:pt x="8572" y="9525"/>
                        <a:pt x="8572" y="9525"/>
                      </a:cubicBezTo>
                      <a:cubicBezTo>
                        <a:pt x="8572" y="9525"/>
                        <a:pt x="8572" y="9525"/>
                        <a:pt x="8572" y="9525"/>
                      </a:cubicBezTo>
                      <a:cubicBezTo>
                        <a:pt x="7620" y="7620"/>
                        <a:pt x="5715" y="6667"/>
                        <a:pt x="4763" y="4763"/>
                      </a:cubicBezTo>
                      <a:cubicBezTo>
                        <a:pt x="3810" y="3810"/>
                        <a:pt x="2857" y="1905"/>
                        <a:pt x="953" y="953"/>
                      </a:cubicBezTo>
                      <a:cubicBezTo>
                        <a:pt x="953" y="953"/>
                        <a:pt x="953" y="953"/>
                        <a:pt x="0" y="0"/>
                      </a:cubicBezTo>
                      <a:cubicBezTo>
                        <a:pt x="0" y="953"/>
                        <a:pt x="953" y="1905"/>
                        <a:pt x="1905" y="1905"/>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57" name="Freeform: Shape 756">
                  <a:extLst>
                    <a:ext uri="{FF2B5EF4-FFF2-40B4-BE49-F238E27FC236}">
                      <a16:creationId xmlns:a16="http://schemas.microsoft.com/office/drawing/2014/main" id="{ECAFFA50-435C-CAB5-23E2-016B87D07144}"/>
                    </a:ext>
                  </a:extLst>
                </p:cNvPr>
                <p:cNvSpPr/>
                <p:nvPr/>
              </p:nvSpPr>
              <p:spPr>
                <a:xfrm>
                  <a:off x="6281078" y="1493551"/>
                  <a:ext cx="13334" cy="20954"/>
                </a:xfrm>
                <a:custGeom>
                  <a:avLst/>
                  <a:gdLst>
                    <a:gd name="connsiteX0" fmla="*/ 0 w 13334"/>
                    <a:gd name="connsiteY0" fmla="*/ 0 h 20954"/>
                    <a:gd name="connsiteX1" fmla="*/ 0 w 13334"/>
                    <a:gd name="connsiteY1" fmla="*/ 0 h 20954"/>
                    <a:gd name="connsiteX2" fmla="*/ 2857 w 13334"/>
                    <a:gd name="connsiteY2" fmla="*/ 4763 h 20954"/>
                    <a:gd name="connsiteX3" fmla="*/ 2857 w 13334"/>
                    <a:gd name="connsiteY3" fmla="*/ 4763 h 20954"/>
                    <a:gd name="connsiteX4" fmla="*/ 3810 w 13334"/>
                    <a:gd name="connsiteY4" fmla="*/ 5715 h 20954"/>
                    <a:gd name="connsiteX5" fmla="*/ 7620 w 13334"/>
                    <a:gd name="connsiteY5" fmla="*/ 11430 h 20954"/>
                    <a:gd name="connsiteX6" fmla="*/ 7620 w 13334"/>
                    <a:gd name="connsiteY6" fmla="*/ 11430 h 20954"/>
                    <a:gd name="connsiteX7" fmla="*/ 12382 w 13334"/>
                    <a:gd name="connsiteY7" fmla="*/ 19050 h 20954"/>
                    <a:gd name="connsiteX8" fmla="*/ 13335 w 13334"/>
                    <a:gd name="connsiteY8" fmla="*/ 20955 h 20954"/>
                    <a:gd name="connsiteX9" fmla="*/ 7620 w 13334"/>
                    <a:gd name="connsiteY9" fmla="*/ 11430 h 20954"/>
                    <a:gd name="connsiteX10" fmla="*/ 7620 w 13334"/>
                    <a:gd name="connsiteY10" fmla="*/ 11430 h 20954"/>
                    <a:gd name="connsiteX11" fmla="*/ 7620 w 13334"/>
                    <a:gd name="connsiteY11" fmla="*/ 11430 h 20954"/>
                    <a:gd name="connsiteX12" fmla="*/ 7620 w 13334"/>
                    <a:gd name="connsiteY12" fmla="*/ 11430 h 20954"/>
                    <a:gd name="connsiteX13" fmla="*/ 5715 w 13334"/>
                    <a:gd name="connsiteY13" fmla="*/ 8572 h 20954"/>
                    <a:gd name="connsiteX14" fmla="*/ 2857 w 13334"/>
                    <a:gd name="connsiteY14" fmla="*/ 4763 h 20954"/>
                    <a:gd name="connsiteX15" fmla="*/ 2857 w 13334"/>
                    <a:gd name="connsiteY15" fmla="*/ 4763 h 20954"/>
                    <a:gd name="connsiteX16" fmla="*/ 2857 w 13334"/>
                    <a:gd name="connsiteY16" fmla="*/ 4763 h 20954"/>
                    <a:gd name="connsiteX17" fmla="*/ 2857 w 13334"/>
                    <a:gd name="connsiteY17" fmla="*/ 4763 h 20954"/>
                    <a:gd name="connsiteX18" fmla="*/ 2857 w 13334"/>
                    <a:gd name="connsiteY18" fmla="*/ 4763 h 20954"/>
                    <a:gd name="connsiteX19" fmla="*/ 2857 w 13334"/>
                    <a:gd name="connsiteY19" fmla="*/ 4763 h 20954"/>
                    <a:gd name="connsiteX20" fmla="*/ 0 w 13334"/>
                    <a:gd name="connsiteY20" fmla="*/ 0 h 2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4" h="20954">
                      <a:moveTo>
                        <a:pt x="0" y="0"/>
                      </a:moveTo>
                      <a:cubicBezTo>
                        <a:pt x="952" y="0"/>
                        <a:pt x="952" y="953"/>
                        <a:pt x="0" y="0"/>
                      </a:cubicBezTo>
                      <a:cubicBezTo>
                        <a:pt x="1905" y="1905"/>
                        <a:pt x="2857" y="3810"/>
                        <a:pt x="2857" y="4763"/>
                      </a:cubicBezTo>
                      <a:cubicBezTo>
                        <a:pt x="2857" y="4763"/>
                        <a:pt x="2857" y="4763"/>
                        <a:pt x="2857" y="4763"/>
                      </a:cubicBezTo>
                      <a:cubicBezTo>
                        <a:pt x="2857" y="4763"/>
                        <a:pt x="2857" y="5715"/>
                        <a:pt x="3810" y="5715"/>
                      </a:cubicBezTo>
                      <a:cubicBezTo>
                        <a:pt x="5715" y="7620"/>
                        <a:pt x="6667" y="9525"/>
                        <a:pt x="7620" y="11430"/>
                      </a:cubicBezTo>
                      <a:cubicBezTo>
                        <a:pt x="7620" y="11430"/>
                        <a:pt x="7620" y="11430"/>
                        <a:pt x="7620" y="11430"/>
                      </a:cubicBezTo>
                      <a:cubicBezTo>
                        <a:pt x="9525" y="14288"/>
                        <a:pt x="10477" y="16192"/>
                        <a:pt x="12382" y="19050"/>
                      </a:cubicBezTo>
                      <a:cubicBezTo>
                        <a:pt x="12382" y="20003"/>
                        <a:pt x="13335" y="20003"/>
                        <a:pt x="13335" y="20955"/>
                      </a:cubicBezTo>
                      <a:cubicBezTo>
                        <a:pt x="11430" y="18097"/>
                        <a:pt x="9525" y="14288"/>
                        <a:pt x="7620" y="11430"/>
                      </a:cubicBezTo>
                      <a:cubicBezTo>
                        <a:pt x="7620" y="11430"/>
                        <a:pt x="7620" y="11430"/>
                        <a:pt x="7620" y="11430"/>
                      </a:cubicBezTo>
                      <a:cubicBezTo>
                        <a:pt x="7620" y="11430"/>
                        <a:pt x="7620" y="11430"/>
                        <a:pt x="7620" y="11430"/>
                      </a:cubicBezTo>
                      <a:cubicBezTo>
                        <a:pt x="7620" y="11430"/>
                        <a:pt x="7620" y="11430"/>
                        <a:pt x="7620" y="11430"/>
                      </a:cubicBezTo>
                      <a:cubicBezTo>
                        <a:pt x="6667" y="10478"/>
                        <a:pt x="6667" y="9525"/>
                        <a:pt x="5715" y="8572"/>
                      </a:cubicBezTo>
                      <a:cubicBezTo>
                        <a:pt x="4763" y="7620"/>
                        <a:pt x="3810" y="6667"/>
                        <a:pt x="2857" y="4763"/>
                      </a:cubicBezTo>
                      <a:cubicBezTo>
                        <a:pt x="2857" y="4763"/>
                        <a:pt x="2857" y="4763"/>
                        <a:pt x="2857" y="4763"/>
                      </a:cubicBezTo>
                      <a:cubicBezTo>
                        <a:pt x="2857" y="4763"/>
                        <a:pt x="2857" y="4763"/>
                        <a:pt x="2857" y="4763"/>
                      </a:cubicBezTo>
                      <a:cubicBezTo>
                        <a:pt x="2857" y="4763"/>
                        <a:pt x="2857" y="4763"/>
                        <a:pt x="2857" y="4763"/>
                      </a:cubicBezTo>
                      <a:lnTo>
                        <a:pt x="2857" y="4763"/>
                      </a:lnTo>
                      <a:cubicBezTo>
                        <a:pt x="2857" y="4763"/>
                        <a:pt x="2857" y="4763"/>
                        <a:pt x="2857" y="4763"/>
                      </a:cubicBezTo>
                      <a:cubicBezTo>
                        <a:pt x="2857" y="2857"/>
                        <a:pt x="1905" y="1905"/>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58" name="Freeform: Shape 757">
                  <a:extLst>
                    <a:ext uri="{FF2B5EF4-FFF2-40B4-BE49-F238E27FC236}">
                      <a16:creationId xmlns:a16="http://schemas.microsoft.com/office/drawing/2014/main" id="{40590DAB-F0AE-5DE0-F5DF-F951953F66C6}"/>
                    </a:ext>
                  </a:extLst>
                </p:cNvPr>
                <p:cNvSpPr/>
                <p:nvPr/>
              </p:nvSpPr>
              <p:spPr>
                <a:xfrm>
                  <a:off x="6327750" y="1574514"/>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lnTo>
                        <a:pt x="0" y="0"/>
                      </a:ln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59" name="Freeform: Shape 758">
                  <a:extLst>
                    <a:ext uri="{FF2B5EF4-FFF2-40B4-BE49-F238E27FC236}">
                      <a16:creationId xmlns:a16="http://schemas.microsoft.com/office/drawing/2014/main" id="{74A35A22-D303-ECC6-4B87-BDD8E55EE166}"/>
                    </a:ext>
                  </a:extLst>
                </p:cNvPr>
                <p:cNvSpPr/>
                <p:nvPr/>
              </p:nvSpPr>
              <p:spPr>
                <a:xfrm>
                  <a:off x="6312510" y="1544033"/>
                  <a:ext cx="14287" cy="30480"/>
                </a:xfrm>
                <a:custGeom>
                  <a:avLst/>
                  <a:gdLst>
                    <a:gd name="connsiteX0" fmla="*/ 0 w 14287"/>
                    <a:gd name="connsiteY0" fmla="*/ 0 h 30480"/>
                    <a:gd name="connsiteX1" fmla="*/ 0 w 14287"/>
                    <a:gd name="connsiteY1" fmla="*/ 0 h 30480"/>
                    <a:gd name="connsiteX2" fmla="*/ 0 w 14287"/>
                    <a:gd name="connsiteY2" fmla="*/ 0 h 30480"/>
                    <a:gd name="connsiteX3" fmla="*/ 0 w 14287"/>
                    <a:gd name="connsiteY3" fmla="*/ 0 h 30480"/>
                    <a:gd name="connsiteX4" fmla="*/ 0 w 14287"/>
                    <a:gd name="connsiteY4" fmla="*/ 0 h 30480"/>
                    <a:gd name="connsiteX5" fmla="*/ 5715 w 14287"/>
                    <a:gd name="connsiteY5" fmla="*/ 11430 h 30480"/>
                    <a:gd name="connsiteX6" fmla="*/ 5715 w 14287"/>
                    <a:gd name="connsiteY6" fmla="*/ 11430 h 30480"/>
                    <a:gd name="connsiteX7" fmla="*/ 5715 w 14287"/>
                    <a:gd name="connsiteY7" fmla="*/ 12383 h 30480"/>
                    <a:gd name="connsiteX8" fmla="*/ 9525 w 14287"/>
                    <a:gd name="connsiteY8" fmla="*/ 20003 h 30480"/>
                    <a:gd name="connsiteX9" fmla="*/ 9525 w 14287"/>
                    <a:gd name="connsiteY9" fmla="*/ 20003 h 30480"/>
                    <a:gd name="connsiteX10" fmla="*/ 9525 w 14287"/>
                    <a:gd name="connsiteY10" fmla="*/ 20003 h 30480"/>
                    <a:gd name="connsiteX11" fmla="*/ 14288 w 14287"/>
                    <a:gd name="connsiteY11" fmla="*/ 30480 h 30480"/>
                    <a:gd name="connsiteX12" fmla="*/ 9525 w 14287"/>
                    <a:gd name="connsiteY12" fmla="*/ 20003 h 30480"/>
                    <a:gd name="connsiteX13" fmla="*/ 9525 w 14287"/>
                    <a:gd name="connsiteY13" fmla="*/ 20003 h 30480"/>
                    <a:gd name="connsiteX14" fmla="*/ 9525 w 14287"/>
                    <a:gd name="connsiteY14" fmla="*/ 20003 h 30480"/>
                    <a:gd name="connsiteX15" fmla="*/ 6668 w 14287"/>
                    <a:gd name="connsiteY15" fmla="*/ 14288 h 30480"/>
                    <a:gd name="connsiteX16" fmla="*/ 9525 w 14287"/>
                    <a:gd name="connsiteY16" fmla="*/ 20003 h 30480"/>
                    <a:gd name="connsiteX17" fmla="*/ 9525 w 14287"/>
                    <a:gd name="connsiteY17" fmla="*/ 20003 h 30480"/>
                    <a:gd name="connsiteX18" fmla="*/ 5715 w 14287"/>
                    <a:gd name="connsiteY18" fmla="*/ 12383 h 30480"/>
                    <a:gd name="connsiteX19" fmla="*/ 5715 w 14287"/>
                    <a:gd name="connsiteY19" fmla="*/ 12383 h 30480"/>
                    <a:gd name="connsiteX20" fmla="*/ 5715 w 14287"/>
                    <a:gd name="connsiteY20" fmla="*/ 12383 h 30480"/>
                    <a:gd name="connsiteX21" fmla="*/ 5715 w 14287"/>
                    <a:gd name="connsiteY21" fmla="*/ 12383 h 30480"/>
                    <a:gd name="connsiteX22" fmla="*/ 5715 w 14287"/>
                    <a:gd name="connsiteY22" fmla="*/ 12383 h 30480"/>
                    <a:gd name="connsiteX23" fmla="*/ 5715 w 14287"/>
                    <a:gd name="connsiteY23" fmla="*/ 12383 h 30480"/>
                    <a:gd name="connsiteX24" fmla="*/ 5715 w 14287"/>
                    <a:gd name="connsiteY24" fmla="*/ 12383 h 30480"/>
                    <a:gd name="connsiteX25" fmla="*/ 0 w 14287"/>
                    <a:gd name="connsiteY25" fmla="*/ 0 h 30480"/>
                    <a:gd name="connsiteX26" fmla="*/ 0 w 14287"/>
                    <a:gd name="connsiteY26" fmla="*/ 0 h 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287" h="30480">
                      <a:moveTo>
                        <a:pt x="0" y="0"/>
                      </a:moveTo>
                      <a:cubicBezTo>
                        <a:pt x="0" y="0"/>
                        <a:pt x="0" y="0"/>
                        <a:pt x="0" y="0"/>
                      </a:cubicBezTo>
                      <a:cubicBezTo>
                        <a:pt x="0" y="0"/>
                        <a:pt x="0" y="0"/>
                        <a:pt x="0" y="0"/>
                      </a:cubicBezTo>
                      <a:cubicBezTo>
                        <a:pt x="0" y="0"/>
                        <a:pt x="0" y="0"/>
                        <a:pt x="0" y="0"/>
                      </a:cubicBezTo>
                      <a:lnTo>
                        <a:pt x="0" y="0"/>
                      </a:lnTo>
                      <a:cubicBezTo>
                        <a:pt x="1905" y="3810"/>
                        <a:pt x="3810" y="7620"/>
                        <a:pt x="5715" y="11430"/>
                      </a:cubicBezTo>
                      <a:cubicBezTo>
                        <a:pt x="5715" y="11430"/>
                        <a:pt x="5715" y="11430"/>
                        <a:pt x="5715" y="11430"/>
                      </a:cubicBezTo>
                      <a:cubicBezTo>
                        <a:pt x="5715" y="11430"/>
                        <a:pt x="5715" y="11430"/>
                        <a:pt x="5715" y="12383"/>
                      </a:cubicBezTo>
                      <a:cubicBezTo>
                        <a:pt x="6668" y="15240"/>
                        <a:pt x="8572" y="18097"/>
                        <a:pt x="9525" y="20003"/>
                      </a:cubicBezTo>
                      <a:cubicBezTo>
                        <a:pt x="9525" y="20003"/>
                        <a:pt x="9525" y="20003"/>
                        <a:pt x="9525" y="20003"/>
                      </a:cubicBezTo>
                      <a:cubicBezTo>
                        <a:pt x="9525" y="20003"/>
                        <a:pt x="9525" y="20003"/>
                        <a:pt x="9525" y="20003"/>
                      </a:cubicBezTo>
                      <a:cubicBezTo>
                        <a:pt x="11430" y="23813"/>
                        <a:pt x="12382" y="26670"/>
                        <a:pt x="14288" y="30480"/>
                      </a:cubicBezTo>
                      <a:cubicBezTo>
                        <a:pt x="12382" y="26670"/>
                        <a:pt x="11430" y="23813"/>
                        <a:pt x="9525" y="20003"/>
                      </a:cubicBezTo>
                      <a:cubicBezTo>
                        <a:pt x="9525" y="20003"/>
                        <a:pt x="9525" y="20003"/>
                        <a:pt x="9525" y="20003"/>
                      </a:cubicBezTo>
                      <a:cubicBezTo>
                        <a:pt x="9525" y="20003"/>
                        <a:pt x="9525" y="20003"/>
                        <a:pt x="9525" y="20003"/>
                      </a:cubicBezTo>
                      <a:cubicBezTo>
                        <a:pt x="8572" y="18097"/>
                        <a:pt x="7620" y="16193"/>
                        <a:pt x="6668" y="14288"/>
                      </a:cubicBezTo>
                      <a:cubicBezTo>
                        <a:pt x="7620" y="16193"/>
                        <a:pt x="8572" y="18097"/>
                        <a:pt x="9525" y="20003"/>
                      </a:cubicBezTo>
                      <a:cubicBezTo>
                        <a:pt x="9525" y="20003"/>
                        <a:pt x="9525" y="20003"/>
                        <a:pt x="9525" y="20003"/>
                      </a:cubicBezTo>
                      <a:cubicBezTo>
                        <a:pt x="8572" y="17145"/>
                        <a:pt x="6668" y="15240"/>
                        <a:pt x="5715" y="12383"/>
                      </a:cubicBezTo>
                      <a:cubicBezTo>
                        <a:pt x="5715" y="12383"/>
                        <a:pt x="5715" y="12383"/>
                        <a:pt x="5715" y="12383"/>
                      </a:cubicBezTo>
                      <a:cubicBezTo>
                        <a:pt x="5715" y="12383"/>
                        <a:pt x="5715" y="12383"/>
                        <a:pt x="5715" y="12383"/>
                      </a:cubicBezTo>
                      <a:cubicBezTo>
                        <a:pt x="5715" y="12383"/>
                        <a:pt x="5715" y="12383"/>
                        <a:pt x="5715" y="12383"/>
                      </a:cubicBezTo>
                      <a:cubicBezTo>
                        <a:pt x="5715" y="12383"/>
                        <a:pt x="5715" y="12383"/>
                        <a:pt x="5715" y="12383"/>
                      </a:cubicBezTo>
                      <a:cubicBezTo>
                        <a:pt x="5715" y="12383"/>
                        <a:pt x="5715" y="12383"/>
                        <a:pt x="5715" y="12383"/>
                      </a:cubicBezTo>
                      <a:cubicBezTo>
                        <a:pt x="5715" y="12383"/>
                        <a:pt x="5715" y="12383"/>
                        <a:pt x="5715" y="12383"/>
                      </a:cubicBezTo>
                      <a:cubicBezTo>
                        <a:pt x="4763" y="7620"/>
                        <a:pt x="2857" y="3810"/>
                        <a:pt x="0" y="0"/>
                      </a:cubicBezTo>
                      <a:lnTo>
                        <a:pt x="0" y="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60" name="Freeform: Shape 759">
                  <a:extLst>
                    <a:ext uri="{FF2B5EF4-FFF2-40B4-BE49-F238E27FC236}">
                      <a16:creationId xmlns:a16="http://schemas.microsoft.com/office/drawing/2014/main" id="{F394647A-B5B7-E4DC-70DB-0059D594153F}"/>
                    </a:ext>
                  </a:extLst>
                </p:cNvPr>
                <p:cNvSpPr/>
                <p:nvPr/>
              </p:nvSpPr>
              <p:spPr>
                <a:xfrm>
                  <a:off x="6297270" y="1517364"/>
                  <a:ext cx="4762" cy="6667"/>
                </a:xfrm>
                <a:custGeom>
                  <a:avLst/>
                  <a:gdLst>
                    <a:gd name="connsiteX0" fmla="*/ 0 w 4762"/>
                    <a:gd name="connsiteY0" fmla="*/ 0 h 6667"/>
                    <a:gd name="connsiteX1" fmla="*/ 0 w 4762"/>
                    <a:gd name="connsiteY1" fmla="*/ 0 h 6667"/>
                    <a:gd name="connsiteX2" fmla="*/ 4763 w 4762"/>
                    <a:gd name="connsiteY2" fmla="*/ 6667 h 6667"/>
                    <a:gd name="connsiteX3" fmla="*/ 4763 w 4762"/>
                    <a:gd name="connsiteY3" fmla="*/ 6667 h 6667"/>
                    <a:gd name="connsiteX4" fmla="*/ 4763 w 4762"/>
                    <a:gd name="connsiteY4" fmla="*/ 6667 h 6667"/>
                    <a:gd name="connsiteX5" fmla="*/ 4763 w 4762"/>
                    <a:gd name="connsiteY5" fmla="*/ 6667 h 6667"/>
                    <a:gd name="connsiteX6" fmla="*/ 4763 w 4762"/>
                    <a:gd name="connsiteY6" fmla="*/ 6667 h 6667"/>
                    <a:gd name="connsiteX7" fmla="*/ 4763 w 4762"/>
                    <a:gd name="connsiteY7" fmla="*/ 6667 h 6667"/>
                    <a:gd name="connsiteX8" fmla="*/ 953 w 4762"/>
                    <a:gd name="connsiteY8" fmla="*/ 953 h 6667"/>
                    <a:gd name="connsiteX9" fmla="*/ 0 w 4762"/>
                    <a:gd name="connsiteY9" fmla="*/ 0 h 6667"/>
                    <a:gd name="connsiteX10" fmla="*/ 0 w 4762"/>
                    <a:gd name="connsiteY10" fmla="*/ 0 h 6667"/>
                    <a:gd name="connsiteX11" fmla="*/ 0 w 4762"/>
                    <a:gd name="connsiteY11" fmla="*/ 0 h 6667"/>
                    <a:gd name="connsiteX12" fmla="*/ 0 w 4762"/>
                    <a:gd name="connsiteY12" fmla="*/ 0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 h="6667">
                      <a:moveTo>
                        <a:pt x="0" y="0"/>
                      </a:moveTo>
                      <a:cubicBezTo>
                        <a:pt x="0" y="0"/>
                        <a:pt x="0" y="0"/>
                        <a:pt x="0" y="0"/>
                      </a:cubicBezTo>
                      <a:cubicBezTo>
                        <a:pt x="1905" y="2857"/>
                        <a:pt x="2858" y="4763"/>
                        <a:pt x="4763" y="6667"/>
                      </a:cubicBezTo>
                      <a:cubicBezTo>
                        <a:pt x="4763" y="6667"/>
                        <a:pt x="4763" y="6667"/>
                        <a:pt x="4763" y="6667"/>
                      </a:cubicBezTo>
                      <a:lnTo>
                        <a:pt x="4763" y="6667"/>
                      </a:lnTo>
                      <a:cubicBezTo>
                        <a:pt x="4763" y="6667"/>
                        <a:pt x="4763" y="6667"/>
                        <a:pt x="4763" y="6667"/>
                      </a:cubicBezTo>
                      <a:cubicBezTo>
                        <a:pt x="4763" y="6667"/>
                        <a:pt x="4763" y="6667"/>
                        <a:pt x="4763" y="6667"/>
                      </a:cubicBezTo>
                      <a:cubicBezTo>
                        <a:pt x="4763" y="6667"/>
                        <a:pt x="4763" y="6667"/>
                        <a:pt x="4763" y="6667"/>
                      </a:cubicBezTo>
                      <a:cubicBezTo>
                        <a:pt x="3810" y="4763"/>
                        <a:pt x="2858" y="2857"/>
                        <a:pt x="953" y="953"/>
                      </a:cubicBezTo>
                      <a:cubicBezTo>
                        <a:pt x="953" y="953"/>
                        <a:pt x="953" y="953"/>
                        <a:pt x="0" y="0"/>
                      </a:cubicBezTo>
                      <a:cubicBezTo>
                        <a:pt x="0" y="0"/>
                        <a:pt x="0" y="0"/>
                        <a:pt x="0" y="0"/>
                      </a:cubicBezTo>
                      <a:cubicBezTo>
                        <a:pt x="0" y="0"/>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61" name="Freeform: Shape 760">
                  <a:extLst>
                    <a:ext uri="{FF2B5EF4-FFF2-40B4-BE49-F238E27FC236}">
                      <a16:creationId xmlns:a16="http://schemas.microsoft.com/office/drawing/2014/main" id="{9881D3CF-1E7C-8F85-E3A4-5A69E846167C}"/>
                    </a:ext>
                  </a:extLst>
                </p:cNvPr>
                <p:cNvSpPr/>
                <p:nvPr/>
              </p:nvSpPr>
              <p:spPr>
                <a:xfrm>
                  <a:off x="6253455" y="1459261"/>
                  <a:ext cx="11430" cy="12382"/>
                </a:xfrm>
                <a:custGeom>
                  <a:avLst/>
                  <a:gdLst>
                    <a:gd name="connsiteX0" fmla="*/ 0 w 11430"/>
                    <a:gd name="connsiteY0" fmla="*/ 0 h 12382"/>
                    <a:gd name="connsiteX1" fmla="*/ 1905 w 11430"/>
                    <a:gd name="connsiteY1" fmla="*/ 1905 h 12382"/>
                    <a:gd name="connsiteX2" fmla="*/ 9525 w 11430"/>
                    <a:gd name="connsiteY2" fmla="*/ 10478 h 12382"/>
                    <a:gd name="connsiteX3" fmla="*/ 9525 w 11430"/>
                    <a:gd name="connsiteY3" fmla="*/ 10478 h 12382"/>
                    <a:gd name="connsiteX4" fmla="*/ 11430 w 11430"/>
                    <a:gd name="connsiteY4" fmla="*/ 12382 h 12382"/>
                    <a:gd name="connsiteX5" fmla="*/ 9525 w 11430"/>
                    <a:gd name="connsiteY5" fmla="*/ 10478 h 12382"/>
                    <a:gd name="connsiteX6" fmla="*/ 9525 w 11430"/>
                    <a:gd name="connsiteY6" fmla="*/ 10478 h 12382"/>
                    <a:gd name="connsiteX7" fmla="*/ 9525 w 11430"/>
                    <a:gd name="connsiteY7" fmla="*/ 10478 h 12382"/>
                    <a:gd name="connsiteX8" fmla="*/ 2858 w 11430"/>
                    <a:gd name="connsiteY8" fmla="*/ 2857 h 12382"/>
                    <a:gd name="connsiteX9" fmla="*/ 953 w 11430"/>
                    <a:gd name="connsiteY9" fmla="*/ 953 h 12382"/>
                    <a:gd name="connsiteX10" fmla="*/ 953 w 11430"/>
                    <a:gd name="connsiteY10" fmla="*/ 953 h 12382"/>
                    <a:gd name="connsiteX11" fmla="*/ 0 w 11430"/>
                    <a:gd name="connsiteY11" fmla="*/ 0 h 12382"/>
                    <a:gd name="connsiteX12" fmla="*/ 0 w 11430"/>
                    <a:gd name="connsiteY12" fmla="*/ 0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 h="12382">
                      <a:moveTo>
                        <a:pt x="0" y="0"/>
                      </a:moveTo>
                      <a:cubicBezTo>
                        <a:pt x="953" y="953"/>
                        <a:pt x="953" y="953"/>
                        <a:pt x="1905" y="1905"/>
                      </a:cubicBezTo>
                      <a:cubicBezTo>
                        <a:pt x="4763" y="4763"/>
                        <a:pt x="6668" y="7620"/>
                        <a:pt x="9525" y="10478"/>
                      </a:cubicBezTo>
                      <a:cubicBezTo>
                        <a:pt x="9525" y="10478"/>
                        <a:pt x="9525" y="10478"/>
                        <a:pt x="9525" y="10478"/>
                      </a:cubicBezTo>
                      <a:cubicBezTo>
                        <a:pt x="10478" y="11430"/>
                        <a:pt x="10478" y="12382"/>
                        <a:pt x="11430" y="12382"/>
                      </a:cubicBezTo>
                      <a:cubicBezTo>
                        <a:pt x="10478" y="11430"/>
                        <a:pt x="10478" y="10478"/>
                        <a:pt x="9525" y="10478"/>
                      </a:cubicBezTo>
                      <a:cubicBezTo>
                        <a:pt x="9525" y="10478"/>
                        <a:pt x="9525" y="10478"/>
                        <a:pt x="9525" y="10478"/>
                      </a:cubicBezTo>
                      <a:cubicBezTo>
                        <a:pt x="9525" y="10478"/>
                        <a:pt x="9525" y="10478"/>
                        <a:pt x="9525" y="10478"/>
                      </a:cubicBezTo>
                      <a:cubicBezTo>
                        <a:pt x="7620" y="7620"/>
                        <a:pt x="5715" y="5715"/>
                        <a:pt x="2858" y="2857"/>
                      </a:cubicBezTo>
                      <a:cubicBezTo>
                        <a:pt x="1905" y="1905"/>
                        <a:pt x="1905" y="1905"/>
                        <a:pt x="953" y="953"/>
                      </a:cubicBezTo>
                      <a:cubicBezTo>
                        <a:pt x="953" y="953"/>
                        <a:pt x="953" y="953"/>
                        <a:pt x="953" y="953"/>
                      </a:cubicBezTo>
                      <a:cubicBezTo>
                        <a:pt x="953" y="953"/>
                        <a:pt x="953" y="0"/>
                        <a:pt x="0" y="0"/>
                      </a:cubicBezTo>
                      <a:lnTo>
                        <a:pt x="0" y="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62" name="Freeform: Shape 761">
                  <a:extLst>
                    <a:ext uri="{FF2B5EF4-FFF2-40B4-BE49-F238E27FC236}">
                      <a16:creationId xmlns:a16="http://schemas.microsoft.com/office/drawing/2014/main" id="{D05748BE-B83F-C4AE-C650-B39BD50F611A}"/>
                    </a:ext>
                  </a:extLst>
                </p:cNvPr>
                <p:cNvSpPr/>
                <p:nvPr/>
              </p:nvSpPr>
              <p:spPr>
                <a:xfrm>
                  <a:off x="6308700" y="1536414"/>
                  <a:ext cx="2857" cy="5715"/>
                </a:xfrm>
                <a:custGeom>
                  <a:avLst/>
                  <a:gdLst>
                    <a:gd name="connsiteX0" fmla="*/ 0 w 2857"/>
                    <a:gd name="connsiteY0" fmla="*/ 0 h 5715"/>
                    <a:gd name="connsiteX1" fmla="*/ 2857 w 2857"/>
                    <a:gd name="connsiteY1" fmla="*/ 5715 h 5715"/>
                    <a:gd name="connsiteX2" fmla="*/ 0 w 2857"/>
                    <a:gd name="connsiteY2" fmla="*/ 0 h 5715"/>
                    <a:gd name="connsiteX3" fmla="*/ 0 w 2857"/>
                    <a:gd name="connsiteY3" fmla="*/ 0 h 5715"/>
                    <a:gd name="connsiteX4" fmla="*/ 0 w 2857"/>
                    <a:gd name="connsiteY4" fmla="*/ 0 h 5715"/>
                    <a:gd name="connsiteX5" fmla="*/ 0 w 2857"/>
                    <a:gd name="connsiteY5" fmla="*/ 0 h 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 h="5715">
                      <a:moveTo>
                        <a:pt x="0" y="0"/>
                      </a:moveTo>
                      <a:cubicBezTo>
                        <a:pt x="953" y="1905"/>
                        <a:pt x="1905" y="3810"/>
                        <a:pt x="2857" y="5715"/>
                      </a:cubicBezTo>
                      <a:cubicBezTo>
                        <a:pt x="1905" y="3810"/>
                        <a:pt x="953" y="2857"/>
                        <a:pt x="0" y="0"/>
                      </a:cubicBezTo>
                      <a:cubicBezTo>
                        <a:pt x="0" y="953"/>
                        <a:pt x="0" y="0"/>
                        <a:pt x="0" y="0"/>
                      </a:cubicBezTo>
                      <a:cubicBezTo>
                        <a:pt x="0" y="0"/>
                        <a:pt x="0" y="0"/>
                        <a:pt x="0" y="0"/>
                      </a:cubicBezTo>
                      <a:cubicBezTo>
                        <a:pt x="0" y="0"/>
                        <a:pt x="0" y="0"/>
                        <a:pt x="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63" name="Freeform: Shape 762">
                  <a:extLst>
                    <a:ext uri="{FF2B5EF4-FFF2-40B4-BE49-F238E27FC236}">
                      <a16:creationId xmlns:a16="http://schemas.microsoft.com/office/drawing/2014/main" id="{5B9D1BFB-2A32-20FB-7C95-D9B5D5EE86BA}"/>
                    </a:ext>
                  </a:extLst>
                </p:cNvPr>
                <p:cNvSpPr/>
                <p:nvPr/>
              </p:nvSpPr>
              <p:spPr>
                <a:xfrm>
                  <a:off x="6270600" y="1479264"/>
                  <a:ext cx="6429" cy="7619"/>
                </a:xfrm>
                <a:custGeom>
                  <a:avLst/>
                  <a:gdLst>
                    <a:gd name="connsiteX0" fmla="*/ 5715 w 6429"/>
                    <a:gd name="connsiteY0" fmla="*/ 7620 h 7619"/>
                    <a:gd name="connsiteX1" fmla="*/ 953 w 6429"/>
                    <a:gd name="connsiteY1" fmla="*/ 1905 h 7619"/>
                    <a:gd name="connsiteX2" fmla="*/ 0 w 6429"/>
                    <a:gd name="connsiteY2" fmla="*/ 953 h 7619"/>
                    <a:gd name="connsiteX3" fmla="*/ 0 w 6429"/>
                    <a:gd name="connsiteY3" fmla="*/ 953 h 7619"/>
                    <a:gd name="connsiteX4" fmla="*/ 0 w 6429"/>
                    <a:gd name="connsiteY4" fmla="*/ 953 h 7619"/>
                    <a:gd name="connsiteX5" fmla="*/ 0 w 6429"/>
                    <a:gd name="connsiteY5" fmla="*/ 0 h 7619"/>
                    <a:gd name="connsiteX6" fmla="*/ 953 w 6429"/>
                    <a:gd name="connsiteY6" fmla="*/ 953 h 7619"/>
                    <a:gd name="connsiteX7" fmla="*/ 5715 w 6429"/>
                    <a:gd name="connsiteY7" fmla="*/ 7620 h 7619"/>
                    <a:gd name="connsiteX8" fmla="*/ 5715 w 6429"/>
                    <a:gd name="connsiteY8" fmla="*/ 7620 h 7619"/>
                    <a:gd name="connsiteX9" fmla="*/ 5715 w 6429"/>
                    <a:gd name="connsiteY9" fmla="*/ 7620 h 7619"/>
                    <a:gd name="connsiteX10" fmla="*/ 5715 w 6429"/>
                    <a:gd name="connsiteY10" fmla="*/ 762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9" h="7619">
                      <a:moveTo>
                        <a:pt x="5715" y="7620"/>
                      </a:moveTo>
                      <a:cubicBezTo>
                        <a:pt x="3810" y="5715"/>
                        <a:pt x="2857" y="3810"/>
                        <a:pt x="953" y="1905"/>
                      </a:cubicBezTo>
                      <a:cubicBezTo>
                        <a:pt x="953" y="1905"/>
                        <a:pt x="0" y="953"/>
                        <a:pt x="0" y="953"/>
                      </a:cubicBezTo>
                      <a:lnTo>
                        <a:pt x="0" y="953"/>
                      </a:lnTo>
                      <a:cubicBezTo>
                        <a:pt x="0" y="953"/>
                        <a:pt x="0" y="953"/>
                        <a:pt x="0" y="953"/>
                      </a:cubicBezTo>
                      <a:cubicBezTo>
                        <a:pt x="0" y="953"/>
                        <a:pt x="0" y="953"/>
                        <a:pt x="0" y="0"/>
                      </a:cubicBezTo>
                      <a:cubicBezTo>
                        <a:pt x="0" y="0"/>
                        <a:pt x="953" y="953"/>
                        <a:pt x="953" y="953"/>
                      </a:cubicBezTo>
                      <a:cubicBezTo>
                        <a:pt x="2857" y="3810"/>
                        <a:pt x="4763" y="5715"/>
                        <a:pt x="5715" y="7620"/>
                      </a:cubicBezTo>
                      <a:cubicBezTo>
                        <a:pt x="6667" y="7620"/>
                        <a:pt x="6667" y="7620"/>
                        <a:pt x="5715" y="7620"/>
                      </a:cubicBezTo>
                      <a:cubicBezTo>
                        <a:pt x="6667" y="7620"/>
                        <a:pt x="6667" y="7620"/>
                        <a:pt x="5715" y="7620"/>
                      </a:cubicBezTo>
                      <a:cubicBezTo>
                        <a:pt x="6667" y="7620"/>
                        <a:pt x="5715" y="7620"/>
                        <a:pt x="5715" y="762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64" name="Freeform: Shape 763">
                  <a:extLst>
                    <a:ext uri="{FF2B5EF4-FFF2-40B4-BE49-F238E27FC236}">
                      <a16:creationId xmlns:a16="http://schemas.microsoft.com/office/drawing/2014/main" id="{42EE0C50-BA76-185C-C198-F51048C9180F}"/>
                    </a:ext>
                  </a:extLst>
                </p:cNvPr>
                <p:cNvSpPr/>
                <p:nvPr/>
              </p:nvSpPr>
              <p:spPr>
                <a:xfrm>
                  <a:off x="6233453" y="1435449"/>
                  <a:ext cx="15239" cy="17145"/>
                </a:xfrm>
                <a:custGeom>
                  <a:avLst/>
                  <a:gdLst>
                    <a:gd name="connsiteX0" fmla="*/ 15240 w 15239"/>
                    <a:gd name="connsiteY0" fmla="*/ 17145 h 17145"/>
                    <a:gd name="connsiteX1" fmla="*/ 15240 w 15239"/>
                    <a:gd name="connsiteY1" fmla="*/ 17145 h 17145"/>
                    <a:gd name="connsiteX2" fmla="*/ 15240 w 15239"/>
                    <a:gd name="connsiteY2" fmla="*/ 17145 h 17145"/>
                    <a:gd name="connsiteX3" fmla="*/ 15240 w 15239"/>
                    <a:gd name="connsiteY3" fmla="*/ 17145 h 17145"/>
                    <a:gd name="connsiteX4" fmla="*/ 3810 w 15239"/>
                    <a:gd name="connsiteY4" fmla="*/ 4763 h 17145"/>
                    <a:gd name="connsiteX5" fmla="*/ 0 w 15239"/>
                    <a:gd name="connsiteY5" fmla="*/ 0 h 17145"/>
                    <a:gd name="connsiteX6" fmla="*/ 0 w 15239"/>
                    <a:gd name="connsiteY6" fmla="*/ 0 h 17145"/>
                    <a:gd name="connsiteX7" fmla="*/ 0 w 15239"/>
                    <a:gd name="connsiteY7" fmla="*/ 0 h 17145"/>
                    <a:gd name="connsiteX8" fmla="*/ 15240 w 15239"/>
                    <a:gd name="connsiteY8" fmla="*/ 17145 h 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9" h="17145">
                      <a:moveTo>
                        <a:pt x="15240" y="17145"/>
                      </a:moveTo>
                      <a:cubicBezTo>
                        <a:pt x="15240" y="17145"/>
                        <a:pt x="15240" y="17145"/>
                        <a:pt x="15240" y="17145"/>
                      </a:cubicBezTo>
                      <a:cubicBezTo>
                        <a:pt x="15240" y="17145"/>
                        <a:pt x="15240" y="17145"/>
                        <a:pt x="15240" y="17145"/>
                      </a:cubicBezTo>
                      <a:cubicBezTo>
                        <a:pt x="15240" y="17145"/>
                        <a:pt x="15240" y="17145"/>
                        <a:pt x="15240" y="17145"/>
                      </a:cubicBezTo>
                      <a:cubicBezTo>
                        <a:pt x="11430" y="13335"/>
                        <a:pt x="7620" y="8572"/>
                        <a:pt x="3810" y="4763"/>
                      </a:cubicBezTo>
                      <a:cubicBezTo>
                        <a:pt x="2857" y="3810"/>
                        <a:pt x="952" y="1905"/>
                        <a:pt x="0" y="0"/>
                      </a:cubicBezTo>
                      <a:lnTo>
                        <a:pt x="0" y="0"/>
                      </a:lnTo>
                      <a:lnTo>
                        <a:pt x="0" y="0"/>
                      </a:lnTo>
                      <a:cubicBezTo>
                        <a:pt x="4763" y="6667"/>
                        <a:pt x="10477" y="11430"/>
                        <a:pt x="15240" y="17145"/>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65" name="Freeform: Shape 764">
                  <a:extLst>
                    <a:ext uri="{FF2B5EF4-FFF2-40B4-BE49-F238E27FC236}">
                      <a16:creationId xmlns:a16="http://schemas.microsoft.com/office/drawing/2014/main" id="{06A040A7-E846-C21B-884C-5C77021FE294}"/>
                    </a:ext>
                  </a:extLst>
                </p:cNvPr>
                <p:cNvSpPr/>
                <p:nvPr/>
              </p:nvSpPr>
              <p:spPr>
                <a:xfrm>
                  <a:off x="5585753" y="1981231"/>
                  <a:ext cx="642937" cy="230504"/>
                </a:xfrm>
                <a:custGeom>
                  <a:avLst/>
                  <a:gdLst>
                    <a:gd name="connsiteX0" fmla="*/ 544830 w 642937"/>
                    <a:gd name="connsiteY0" fmla="*/ 0 h 230504"/>
                    <a:gd name="connsiteX1" fmla="*/ 323850 w 642937"/>
                    <a:gd name="connsiteY1" fmla="*/ 91440 h 230504"/>
                    <a:gd name="connsiteX2" fmla="*/ 102870 w 642937"/>
                    <a:gd name="connsiteY2" fmla="*/ 0 h 230504"/>
                    <a:gd name="connsiteX3" fmla="*/ 0 w 642937"/>
                    <a:gd name="connsiteY3" fmla="*/ 102870 h 230504"/>
                    <a:gd name="connsiteX4" fmla="*/ 0 w 642937"/>
                    <a:gd name="connsiteY4" fmla="*/ 102870 h 230504"/>
                    <a:gd name="connsiteX5" fmla="*/ 952 w 642937"/>
                    <a:gd name="connsiteY5" fmla="*/ 103822 h 230504"/>
                    <a:gd name="connsiteX6" fmla="*/ 4763 w 642937"/>
                    <a:gd name="connsiteY6" fmla="*/ 107632 h 230504"/>
                    <a:gd name="connsiteX7" fmla="*/ 4763 w 642937"/>
                    <a:gd name="connsiteY7" fmla="*/ 107632 h 230504"/>
                    <a:gd name="connsiteX8" fmla="*/ 15240 w 642937"/>
                    <a:gd name="connsiteY8" fmla="*/ 117157 h 230504"/>
                    <a:gd name="connsiteX9" fmla="*/ 16192 w 642937"/>
                    <a:gd name="connsiteY9" fmla="*/ 118110 h 230504"/>
                    <a:gd name="connsiteX10" fmla="*/ 16192 w 642937"/>
                    <a:gd name="connsiteY10" fmla="*/ 118110 h 230504"/>
                    <a:gd name="connsiteX11" fmla="*/ 16192 w 642937"/>
                    <a:gd name="connsiteY11" fmla="*/ 118110 h 230504"/>
                    <a:gd name="connsiteX12" fmla="*/ 22860 w 642937"/>
                    <a:gd name="connsiteY12" fmla="*/ 123825 h 230504"/>
                    <a:gd name="connsiteX13" fmla="*/ 23813 w 642937"/>
                    <a:gd name="connsiteY13" fmla="*/ 124777 h 230504"/>
                    <a:gd name="connsiteX14" fmla="*/ 24765 w 642937"/>
                    <a:gd name="connsiteY14" fmla="*/ 125730 h 230504"/>
                    <a:gd name="connsiteX15" fmla="*/ 25717 w 642937"/>
                    <a:gd name="connsiteY15" fmla="*/ 125730 h 230504"/>
                    <a:gd name="connsiteX16" fmla="*/ 32385 w 642937"/>
                    <a:gd name="connsiteY16" fmla="*/ 131445 h 230504"/>
                    <a:gd name="connsiteX17" fmla="*/ 32385 w 642937"/>
                    <a:gd name="connsiteY17" fmla="*/ 131445 h 230504"/>
                    <a:gd name="connsiteX18" fmla="*/ 32385 w 642937"/>
                    <a:gd name="connsiteY18" fmla="*/ 131445 h 230504"/>
                    <a:gd name="connsiteX19" fmla="*/ 32385 w 642937"/>
                    <a:gd name="connsiteY19" fmla="*/ 131445 h 230504"/>
                    <a:gd name="connsiteX20" fmla="*/ 41910 w 642937"/>
                    <a:gd name="connsiteY20" fmla="*/ 139065 h 230504"/>
                    <a:gd name="connsiteX21" fmla="*/ 42863 w 642937"/>
                    <a:gd name="connsiteY21" fmla="*/ 140017 h 230504"/>
                    <a:gd name="connsiteX22" fmla="*/ 43815 w 642937"/>
                    <a:gd name="connsiteY22" fmla="*/ 140970 h 230504"/>
                    <a:gd name="connsiteX23" fmla="*/ 43815 w 642937"/>
                    <a:gd name="connsiteY23" fmla="*/ 140970 h 230504"/>
                    <a:gd name="connsiteX24" fmla="*/ 49530 w 642937"/>
                    <a:gd name="connsiteY24" fmla="*/ 145732 h 230504"/>
                    <a:gd name="connsiteX25" fmla="*/ 49530 w 642937"/>
                    <a:gd name="connsiteY25" fmla="*/ 145732 h 230504"/>
                    <a:gd name="connsiteX26" fmla="*/ 49530 w 642937"/>
                    <a:gd name="connsiteY26" fmla="*/ 145732 h 230504"/>
                    <a:gd name="connsiteX27" fmla="*/ 52388 w 642937"/>
                    <a:gd name="connsiteY27" fmla="*/ 147638 h 230504"/>
                    <a:gd name="connsiteX28" fmla="*/ 60960 w 642937"/>
                    <a:gd name="connsiteY28" fmla="*/ 153352 h 230504"/>
                    <a:gd name="connsiteX29" fmla="*/ 61913 w 642937"/>
                    <a:gd name="connsiteY29" fmla="*/ 153352 h 230504"/>
                    <a:gd name="connsiteX30" fmla="*/ 62865 w 642937"/>
                    <a:gd name="connsiteY30" fmla="*/ 153352 h 230504"/>
                    <a:gd name="connsiteX31" fmla="*/ 62865 w 642937"/>
                    <a:gd name="connsiteY31" fmla="*/ 153352 h 230504"/>
                    <a:gd name="connsiteX32" fmla="*/ 64770 w 642937"/>
                    <a:gd name="connsiteY32" fmla="*/ 154305 h 230504"/>
                    <a:gd name="connsiteX33" fmla="*/ 65722 w 642937"/>
                    <a:gd name="connsiteY33" fmla="*/ 155257 h 230504"/>
                    <a:gd name="connsiteX34" fmla="*/ 68580 w 642937"/>
                    <a:gd name="connsiteY34" fmla="*/ 157163 h 230504"/>
                    <a:gd name="connsiteX35" fmla="*/ 68580 w 642937"/>
                    <a:gd name="connsiteY35" fmla="*/ 157163 h 230504"/>
                    <a:gd name="connsiteX36" fmla="*/ 79057 w 642937"/>
                    <a:gd name="connsiteY36" fmla="*/ 163830 h 230504"/>
                    <a:gd name="connsiteX37" fmla="*/ 80963 w 642937"/>
                    <a:gd name="connsiteY37" fmla="*/ 164782 h 230504"/>
                    <a:gd name="connsiteX38" fmla="*/ 87630 w 642937"/>
                    <a:gd name="connsiteY38" fmla="*/ 168592 h 230504"/>
                    <a:gd name="connsiteX39" fmla="*/ 87630 w 642937"/>
                    <a:gd name="connsiteY39" fmla="*/ 168592 h 230504"/>
                    <a:gd name="connsiteX40" fmla="*/ 87630 w 642937"/>
                    <a:gd name="connsiteY40" fmla="*/ 168592 h 230504"/>
                    <a:gd name="connsiteX41" fmla="*/ 92392 w 642937"/>
                    <a:gd name="connsiteY41" fmla="*/ 171450 h 230504"/>
                    <a:gd name="connsiteX42" fmla="*/ 99060 w 642937"/>
                    <a:gd name="connsiteY42" fmla="*/ 175260 h 230504"/>
                    <a:gd name="connsiteX43" fmla="*/ 100013 w 642937"/>
                    <a:gd name="connsiteY43" fmla="*/ 175260 h 230504"/>
                    <a:gd name="connsiteX44" fmla="*/ 100013 w 642937"/>
                    <a:gd name="connsiteY44" fmla="*/ 175260 h 230504"/>
                    <a:gd name="connsiteX45" fmla="*/ 100013 w 642937"/>
                    <a:gd name="connsiteY45" fmla="*/ 175260 h 230504"/>
                    <a:gd name="connsiteX46" fmla="*/ 100965 w 642937"/>
                    <a:gd name="connsiteY46" fmla="*/ 175260 h 230504"/>
                    <a:gd name="connsiteX47" fmla="*/ 100965 w 642937"/>
                    <a:gd name="connsiteY47" fmla="*/ 175260 h 230504"/>
                    <a:gd name="connsiteX48" fmla="*/ 106680 w 642937"/>
                    <a:gd name="connsiteY48" fmla="*/ 178117 h 230504"/>
                    <a:gd name="connsiteX49" fmla="*/ 109538 w 642937"/>
                    <a:gd name="connsiteY49" fmla="*/ 179070 h 230504"/>
                    <a:gd name="connsiteX50" fmla="*/ 118110 w 642937"/>
                    <a:gd name="connsiteY50" fmla="*/ 183832 h 230504"/>
                    <a:gd name="connsiteX51" fmla="*/ 118110 w 642937"/>
                    <a:gd name="connsiteY51" fmla="*/ 183832 h 230504"/>
                    <a:gd name="connsiteX52" fmla="*/ 119063 w 642937"/>
                    <a:gd name="connsiteY52" fmla="*/ 183832 h 230504"/>
                    <a:gd name="connsiteX53" fmla="*/ 119063 w 642937"/>
                    <a:gd name="connsiteY53" fmla="*/ 183832 h 230504"/>
                    <a:gd name="connsiteX54" fmla="*/ 119063 w 642937"/>
                    <a:gd name="connsiteY54" fmla="*/ 183832 h 230504"/>
                    <a:gd name="connsiteX55" fmla="*/ 122872 w 642937"/>
                    <a:gd name="connsiteY55" fmla="*/ 185738 h 230504"/>
                    <a:gd name="connsiteX56" fmla="*/ 126682 w 642937"/>
                    <a:gd name="connsiteY56" fmla="*/ 187642 h 230504"/>
                    <a:gd name="connsiteX57" fmla="*/ 126682 w 642937"/>
                    <a:gd name="connsiteY57" fmla="*/ 187642 h 230504"/>
                    <a:gd name="connsiteX58" fmla="*/ 126682 w 642937"/>
                    <a:gd name="connsiteY58" fmla="*/ 187642 h 230504"/>
                    <a:gd name="connsiteX59" fmla="*/ 126682 w 642937"/>
                    <a:gd name="connsiteY59" fmla="*/ 187642 h 230504"/>
                    <a:gd name="connsiteX60" fmla="*/ 126682 w 642937"/>
                    <a:gd name="connsiteY60" fmla="*/ 187642 h 230504"/>
                    <a:gd name="connsiteX61" fmla="*/ 138113 w 642937"/>
                    <a:gd name="connsiteY61" fmla="*/ 192405 h 230504"/>
                    <a:gd name="connsiteX62" fmla="*/ 147638 w 642937"/>
                    <a:gd name="connsiteY62" fmla="*/ 196215 h 230504"/>
                    <a:gd name="connsiteX63" fmla="*/ 157163 w 642937"/>
                    <a:gd name="connsiteY63" fmla="*/ 200025 h 230504"/>
                    <a:gd name="connsiteX64" fmla="*/ 168592 w 642937"/>
                    <a:gd name="connsiteY64" fmla="*/ 203835 h 230504"/>
                    <a:gd name="connsiteX65" fmla="*/ 177165 w 642937"/>
                    <a:gd name="connsiteY65" fmla="*/ 206692 h 230504"/>
                    <a:gd name="connsiteX66" fmla="*/ 189547 w 642937"/>
                    <a:gd name="connsiteY66" fmla="*/ 210502 h 230504"/>
                    <a:gd name="connsiteX67" fmla="*/ 197167 w 642937"/>
                    <a:gd name="connsiteY67" fmla="*/ 212407 h 230504"/>
                    <a:gd name="connsiteX68" fmla="*/ 211455 w 642937"/>
                    <a:gd name="connsiteY68" fmla="*/ 216217 h 230504"/>
                    <a:gd name="connsiteX69" fmla="*/ 219075 w 642937"/>
                    <a:gd name="connsiteY69" fmla="*/ 218122 h 230504"/>
                    <a:gd name="connsiteX70" fmla="*/ 233363 w 642937"/>
                    <a:gd name="connsiteY70" fmla="*/ 220980 h 230504"/>
                    <a:gd name="connsiteX71" fmla="*/ 240982 w 642937"/>
                    <a:gd name="connsiteY71" fmla="*/ 221932 h 230504"/>
                    <a:gd name="connsiteX72" fmla="*/ 255270 w 642937"/>
                    <a:gd name="connsiteY72" fmla="*/ 224790 h 230504"/>
                    <a:gd name="connsiteX73" fmla="*/ 263842 w 642937"/>
                    <a:gd name="connsiteY73" fmla="*/ 225742 h 230504"/>
                    <a:gd name="connsiteX74" fmla="*/ 277177 w 642937"/>
                    <a:gd name="connsiteY74" fmla="*/ 227647 h 230504"/>
                    <a:gd name="connsiteX75" fmla="*/ 289560 w 642937"/>
                    <a:gd name="connsiteY75" fmla="*/ 228600 h 230504"/>
                    <a:gd name="connsiteX76" fmla="*/ 300038 w 642937"/>
                    <a:gd name="connsiteY76" fmla="*/ 229552 h 230504"/>
                    <a:gd name="connsiteX77" fmla="*/ 322897 w 642937"/>
                    <a:gd name="connsiteY77" fmla="*/ 230505 h 230504"/>
                    <a:gd name="connsiteX78" fmla="*/ 322897 w 642937"/>
                    <a:gd name="connsiteY78" fmla="*/ 230505 h 230504"/>
                    <a:gd name="connsiteX79" fmla="*/ 322897 w 642937"/>
                    <a:gd name="connsiteY79" fmla="*/ 230505 h 230504"/>
                    <a:gd name="connsiteX80" fmla="*/ 345757 w 642937"/>
                    <a:gd name="connsiteY80" fmla="*/ 229552 h 230504"/>
                    <a:gd name="connsiteX81" fmla="*/ 356235 w 642937"/>
                    <a:gd name="connsiteY81" fmla="*/ 228600 h 230504"/>
                    <a:gd name="connsiteX82" fmla="*/ 367665 w 642937"/>
                    <a:gd name="connsiteY82" fmla="*/ 227647 h 230504"/>
                    <a:gd name="connsiteX83" fmla="*/ 381000 w 642937"/>
                    <a:gd name="connsiteY83" fmla="*/ 225742 h 230504"/>
                    <a:gd name="connsiteX84" fmla="*/ 389572 w 642937"/>
                    <a:gd name="connsiteY84" fmla="*/ 224790 h 230504"/>
                    <a:gd name="connsiteX85" fmla="*/ 403860 w 642937"/>
                    <a:gd name="connsiteY85" fmla="*/ 221932 h 230504"/>
                    <a:gd name="connsiteX86" fmla="*/ 411480 w 642937"/>
                    <a:gd name="connsiteY86" fmla="*/ 220980 h 230504"/>
                    <a:gd name="connsiteX87" fmla="*/ 425767 w 642937"/>
                    <a:gd name="connsiteY87" fmla="*/ 218122 h 230504"/>
                    <a:gd name="connsiteX88" fmla="*/ 433388 w 642937"/>
                    <a:gd name="connsiteY88" fmla="*/ 216217 h 230504"/>
                    <a:gd name="connsiteX89" fmla="*/ 447675 w 642937"/>
                    <a:gd name="connsiteY89" fmla="*/ 212407 h 230504"/>
                    <a:gd name="connsiteX90" fmla="*/ 455295 w 642937"/>
                    <a:gd name="connsiteY90" fmla="*/ 210502 h 230504"/>
                    <a:gd name="connsiteX91" fmla="*/ 468630 w 642937"/>
                    <a:gd name="connsiteY91" fmla="*/ 206692 h 230504"/>
                    <a:gd name="connsiteX92" fmla="*/ 477202 w 642937"/>
                    <a:gd name="connsiteY92" fmla="*/ 203835 h 230504"/>
                    <a:gd name="connsiteX93" fmla="*/ 488632 w 642937"/>
                    <a:gd name="connsiteY93" fmla="*/ 199072 h 230504"/>
                    <a:gd name="connsiteX94" fmla="*/ 498157 w 642937"/>
                    <a:gd name="connsiteY94" fmla="*/ 195263 h 230504"/>
                    <a:gd name="connsiteX95" fmla="*/ 507682 w 642937"/>
                    <a:gd name="connsiteY95" fmla="*/ 190500 h 230504"/>
                    <a:gd name="connsiteX96" fmla="*/ 518160 w 642937"/>
                    <a:gd name="connsiteY96" fmla="*/ 185738 h 230504"/>
                    <a:gd name="connsiteX97" fmla="*/ 518160 w 642937"/>
                    <a:gd name="connsiteY97" fmla="*/ 185738 h 230504"/>
                    <a:gd name="connsiteX98" fmla="*/ 518160 w 642937"/>
                    <a:gd name="connsiteY98" fmla="*/ 185738 h 230504"/>
                    <a:gd name="connsiteX99" fmla="*/ 525780 w 642937"/>
                    <a:gd name="connsiteY99" fmla="*/ 181927 h 230504"/>
                    <a:gd name="connsiteX100" fmla="*/ 525780 w 642937"/>
                    <a:gd name="connsiteY100" fmla="*/ 181927 h 230504"/>
                    <a:gd name="connsiteX101" fmla="*/ 525780 w 642937"/>
                    <a:gd name="connsiteY101" fmla="*/ 181927 h 230504"/>
                    <a:gd name="connsiteX102" fmla="*/ 529590 w 642937"/>
                    <a:gd name="connsiteY102" fmla="*/ 180022 h 230504"/>
                    <a:gd name="connsiteX103" fmla="*/ 537210 w 642937"/>
                    <a:gd name="connsiteY103" fmla="*/ 176213 h 230504"/>
                    <a:gd name="connsiteX104" fmla="*/ 537210 w 642937"/>
                    <a:gd name="connsiteY104" fmla="*/ 176213 h 230504"/>
                    <a:gd name="connsiteX105" fmla="*/ 537210 w 642937"/>
                    <a:gd name="connsiteY105" fmla="*/ 176213 h 230504"/>
                    <a:gd name="connsiteX106" fmla="*/ 537210 w 642937"/>
                    <a:gd name="connsiteY106" fmla="*/ 176213 h 230504"/>
                    <a:gd name="connsiteX107" fmla="*/ 537210 w 642937"/>
                    <a:gd name="connsiteY107" fmla="*/ 176213 h 230504"/>
                    <a:gd name="connsiteX108" fmla="*/ 543877 w 642937"/>
                    <a:gd name="connsiteY108" fmla="*/ 172402 h 230504"/>
                    <a:gd name="connsiteX109" fmla="*/ 543877 w 642937"/>
                    <a:gd name="connsiteY109" fmla="*/ 172402 h 230504"/>
                    <a:gd name="connsiteX110" fmla="*/ 539115 w 642937"/>
                    <a:gd name="connsiteY110" fmla="*/ 175260 h 230504"/>
                    <a:gd name="connsiteX111" fmla="*/ 543877 w 642937"/>
                    <a:gd name="connsiteY111" fmla="*/ 172402 h 230504"/>
                    <a:gd name="connsiteX112" fmla="*/ 543877 w 642937"/>
                    <a:gd name="connsiteY112" fmla="*/ 172402 h 230504"/>
                    <a:gd name="connsiteX113" fmla="*/ 556260 w 642937"/>
                    <a:gd name="connsiteY113" fmla="*/ 165735 h 230504"/>
                    <a:gd name="connsiteX114" fmla="*/ 556260 w 642937"/>
                    <a:gd name="connsiteY114" fmla="*/ 165735 h 230504"/>
                    <a:gd name="connsiteX115" fmla="*/ 556260 w 642937"/>
                    <a:gd name="connsiteY115" fmla="*/ 165735 h 230504"/>
                    <a:gd name="connsiteX116" fmla="*/ 560070 w 642937"/>
                    <a:gd name="connsiteY116" fmla="*/ 163830 h 230504"/>
                    <a:gd name="connsiteX117" fmla="*/ 562927 w 642937"/>
                    <a:gd name="connsiteY117" fmla="*/ 161925 h 230504"/>
                    <a:gd name="connsiteX118" fmla="*/ 569595 w 642937"/>
                    <a:gd name="connsiteY118" fmla="*/ 158115 h 230504"/>
                    <a:gd name="connsiteX119" fmla="*/ 575310 w 642937"/>
                    <a:gd name="connsiteY119" fmla="*/ 154305 h 230504"/>
                    <a:gd name="connsiteX120" fmla="*/ 575310 w 642937"/>
                    <a:gd name="connsiteY120" fmla="*/ 154305 h 230504"/>
                    <a:gd name="connsiteX121" fmla="*/ 575310 w 642937"/>
                    <a:gd name="connsiteY121" fmla="*/ 154305 h 230504"/>
                    <a:gd name="connsiteX122" fmla="*/ 575310 w 642937"/>
                    <a:gd name="connsiteY122" fmla="*/ 154305 h 230504"/>
                    <a:gd name="connsiteX123" fmla="*/ 579120 w 642937"/>
                    <a:gd name="connsiteY123" fmla="*/ 151447 h 230504"/>
                    <a:gd name="connsiteX124" fmla="*/ 581025 w 642937"/>
                    <a:gd name="connsiteY124" fmla="*/ 150495 h 230504"/>
                    <a:gd name="connsiteX125" fmla="*/ 581977 w 642937"/>
                    <a:gd name="connsiteY125" fmla="*/ 150495 h 230504"/>
                    <a:gd name="connsiteX126" fmla="*/ 589597 w 642937"/>
                    <a:gd name="connsiteY126" fmla="*/ 144780 h 230504"/>
                    <a:gd name="connsiteX127" fmla="*/ 593407 w 642937"/>
                    <a:gd name="connsiteY127" fmla="*/ 141922 h 230504"/>
                    <a:gd name="connsiteX128" fmla="*/ 593407 w 642937"/>
                    <a:gd name="connsiteY128" fmla="*/ 141922 h 230504"/>
                    <a:gd name="connsiteX129" fmla="*/ 593407 w 642937"/>
                    <a:gd name="connsiteY129" fmla="*/ 141922 h 230504"/>
                    <a:gd name="connsiteX130" fmla="*/ 600075 w 642937"/>
                    <a:gd name="connsiteY130" fmla="*/ 137160 h 230504"/>
                    <a:gd name="connsiteX131" fmla="*/ 605790 w 642937"/>
                    <a:gd name="connsiteY131" fmla="*/ 132397 h 230504"/>
                    <a:gd name="connsiteX132" fmla="*/ 610552 w 642937"/>
                    <a:gd name="connsiteY132" fmla="*/ 128588 h 230504"/>
                    <a:gd name="connsiteX133" fmla="*/ 610552 w 642937"/>
                    <a:gd name="connsiteY133" fmla="*/ 128588 h 230504"/>
                    <a:gd name="connsiteX134" fmla="*/ 610552 w 642937"/>
                    <a:gd name="connsiteY134" fmla="*/ 128588 h 230504"/>
                    <a:gd name="connsiteX135" fmla="*/ 610552 w 642937"/>
                    <a:gd name="connsiteY135" fmla="*/ 128588 h 230504"/>
                    <a:gd name="connsiteX136" fmla="*/ 610552 w 642937"/>
                    <a:gd name="connsiteY136" fmla="*/ 128588 h 230504"/>
                    <a:gd name="connsiteX137" fmla="*/ 618172 w 642937"/>
                    <a:gd name="connsiteY137" fmla="*/ 121920 h 230504"/>
                    <a:gd name="connsiteX138" fmla="*/ 619125 w 642937"/>
                    <a:gd name="connsiteY138" fmla="*/ 120967 h 230504"/>
                    <a:gd name="connsiteX139" fmla="*/ 619125 w 642937"/>
                    <a:gd name="connsiteY139" fmla="*/ 120967 h 230504"/>
                    <a:gd name="connsiteX140" fmla="*/ 619125 w 642937"/>
                    <a:gd name="connsiteY140" fmla="*/ 120967 h 230504"/>
                    <a:gd name="connsiteX141" fmla="*/ 625792 w 642937"/>
                    <a:gd name="connsiteY141" fmla="*/ 115252 h 230504"/>
                    <a:gd name="connsiteX142" fmla="*/ 625792 w 642937"/>
                    <a:gd name="connsiteY142" fmla="*/ 115252 h 230504"/>
                    <a:gd name="connsiteX143" fmla="*/ 625792 w 642937"/>
                    <a:gd name="connsiteY143" fmla="*/ 115252 h 230504"/>
                    <a:gd name="connsiteX144" fmla="*/ 625792 w 642937"/>
                    <a:gd name="connsiteY144" fmla="*/ 115252 h 230504"/>
                    <a:gd name="connsiteX145" fmla="*/ 625792 w 642937"/>
                    <a:gd name="connsiteY145" fmla="*/ 115252 h 230504"/>
                    <a:gd name="connsiteX146" fmla="*/ 625792 w 642937"/>
                    <a:gd name="connsiteY146" fmla="*/ 115252 h 230504"/>
                    <a:gd name="connsiteX147" fmla="*/ 626745 w 642937"/>
                    <a:gd name="connsiteY147" fmla="*/ 114300 h 230504"/>
                    <a:gd name="connsiteX148" fmla="*/ 640080 w 642937"/>
                    <a:gd name="connsiteY148" fmla="*/ 100965 h 230504"/>
                    <a:gd name="connsiteX149" fmla="*/ 641032 w 642937"/>
                    <a:gd name="connsiteY149" fmla="*/ 100013 h 230504"/>
                    <a:gd name="connsiteX150" fmla="*/ 641985 w 642937"/>
                    <a:gd name="connsiteY150" fmla="*/ 100013 h 230504"/>
                    <a:gd name="connsiteX151" fmla="*/ 642938 w 642937"/>
                    <a:gd name="connsiteY151" fmla="*/ 99060 h 230504"/>
                    <a:gd name="connsiteX152" fmla="*/ 642938 w 642937"/>
                    <a:gd name="connsiteY152" fmla="*/ 99060 h 230504"/>
                    <a:gd name="connsiteX153" fmla="*/ 544830 w 642937"/>
                    <a:gd name="connsiteY153" fmla="*/ 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42937" h="230504">
                      <a:moveTo>
                        <a:pt x="544830" y="0"/>
                      </a:moveTo>
                      <a:cubicBezTo>
                        <a:pt x="488632" y="56197"/>
                        <a:pt x="409575" y="91440"/>
                        <a:pt x="323850" y="91440"/>
                      </a:cubicBezTo>
                      <a:cubicBezTo>
                        <a:pt x="237172" y="91440"/>
                        <a:pt x="159067" y="56197"/>
                        <a:pt x="102870" y="0"/>
                      </a:cubicBezTo>
                      <a:lnTo>
                        <a:pt x="0" y="102870"/>
                      </a:lnTo>
                      <a:lnTo>
                        <a:pt x="0" y="102870"/>
                      </a:lnTo>
                      <a:cubicBezTo>
                        <a:pt x="0" y="102870"/>
                        <a:pt x="0" y="102870"/>
                        <a:pt x="952" y="103822"/>
                      </a:cubicBezTo>
                      <a:cubicBezTo>
                        <a:pt x="1905" y="104775"/>
                        <a:pt x="3810" y="105727"/>
                        <a:pt x="4763" y="107632"/>
                      </a:cubicBezTo>
                      <a:cubicBezTo>
                        <a:pt x="4763" y="107632"/>
                        <a:pt x="4763" y="107632"/>
                        <a:pt x="4763" y="107632"/>
                      </a:cubicBezTo>
                      <a:cubicBezTo>
                        <a:pt x="8572" y="110490"/>
                        <a:pt x="11430" y="114300"/>
                        <a:pt x="15240" y="117157"/>
                      </a:cubicBezTo>
                      <a:cubicBezTo>
                        <a:pt x="15240" y="117157"/>
                        <a:pt x="16192" y="118110"/>
                        <a:pt x="16192" y="118110"/>
                      </a:cubicBezTo>
                      <a:cubicBezTo>
                        <a:pt x="16192" y="118110"/>
                        <a:pt x="16192" y="118110"/>
                        <a:pt x="16192" y="118110"/>
                      </a:cubicBezTo>
                      <a:cubicBezTo>
                        <a:pt x="16192" y="118110"/>
                        <a:pt x="16192" y="118110"/>
                        <a:pt x="16192" y="118110"/>
                      </a:cubicBezTo>
                      <a:cubicBezTo>
                        <a:pt x="18097" y="120015"/>
                        <a:pt x="20955" y="121920"/>
                        <a:pt x="22860" y="123825"/>
                      </a:cubicBezTo>
                      <a:cubicBezTo>
                        <a:pt x="22860" y="123825"/>
                        <a:pt x="23813" y="124777"/>
                        <a:pt x="23813" y="124777"/>
                      </a:cubicBezTo>
                      <a:cubicBezTo>
                        <a:pt x="23813" y="124777"/>
                        <a:pt x="24765" y="125730"/>
                        <a:pt x="24765" y="125730"/>
                      </a:cubicBezTo>
                      <a:cubicBezTo>
                        <a:pt x="24765" y="125730"/>
                        <a:pt x="24765" y="125730"/>
                        <a:pt x="25717" y="125730"/>
                      </a:cubicBezTo>
                      <a:cubicBezTo>
                        <a:pt x="27622" y="127635"/>
                        <a:pt x="30480" y="129540"/>
                        <a:pt x="32385" y="131445"/>
                      </a:cubicBezTo>
                      <a:cubicBezTo>
                        <a:pt x="32385" y="131445"/>
                        <a:pt x="32385" y="131445"/>
                        <a:pt x="32385" y="131445"/>
                      </a:cubicBezTo>
                      <a:cubicBezTo>
                        <a:pt x="32385" y="131445"/>
                        <a:pt x="32385" y="131445"/>
                        <a:pt x="32385" y="131445"/>
                      </a:cubicBezTo>
                      <a:cubicBezTo>
                        <a:pt x="32385" y="131445"/>
                        <a:pt x="32385" y="131445"/>
                        <a:pt x="32385" y="131445"/>
                      </a:cubicBezTo>
                      <a:cubicBezTo>
                        <a:pt x="35242" y="134302"/>
                        <a:pt x="39052" y="136207"/>
                        <a:pt x="41910" y="139065"/>
                      </a:cubicBezTo>
                      <a:cubicBezTo>
                        <a:pt x="41910" y="139065"/>
                        <a:pt x="42863" y="139065"/>
                        <a:pt x="42863" y="140017"/>
                      </a:cubicBezTo>
                      <a:cubicBezTo>
                        <a:pt x="42863" y="140017"/>
                        <a:pt x="43815" y="140017"/>
                        <a:pt x="43815" y="140970"/>
                      </a:cubicBezTo>
                      <a:cubicBezTo>
                        <a:pt x="43815" y="140970"/>
                        <a:pt x="43815" y="140970"/>
                        <a:pt x="43815" y="140970"/>
                      </a:cubicBezTo>
                      <a:cubicBezTo>
                        <a:pt x="45720" y="142875"/>
                        <a:pt x="47625" y="143827"/>
                        <a:pt x="49530" y="145732"/>
                      </a:cubicBezTo>
                      <a:lnTo>
                        <a:pt x="49530" y="145732"/>
                      </a:lnTo>
                      <a:cubicBezTo>
                        <a:pt x="49530" y="145732"/>
                        <a:pt x="49530" y="145732"/>
                        <a:pt x="49530" y="145732"/>
                      </a:cubicBezTo>
                      <a:cubicBezTo>
                        <a:pt x="50482" y="146685"/>
                        <a:pt x="51435" y="147638"/>
                        <a:pt x="52388" y="147638"/>
                      </a:cubicBezTo>
                      <a:cubicBezTo>
                        <a:pt x="55245" y="149542"/>
                        <a:pt x="58102" y="151447"/>
                        <a:pt x="60960" y="153352"/>
                      </a:cubicBezTo>
                      <a:cubicBezTo>
                        <a:pt x="60960" y="153352"/>
                        <a:pt x="60960" y="153352"/>
                        <a:pt x="61913" y="153352"/>
                      </a:cubicBezTo>
                      <a:cubicBezTo>
                        <a:pt x="61913" y="153352"/>
                        <a:pt x="61913" y="153352"/>
                        <a:pt x="62865" y="153352"/>
                      </a:cubicBezTo>
                      <a:cubicBezTo>
                        <a:pt x="62865" y="153352"/>
                        <a:pt x="62865" y="153352"/>
                        <a:pt x="62865" y="153352"/>
                      </a:cubicBezTo>
                      <a:cubicBezTo>
                        <a:pt x="63817" y="153352"/>
                        <a:pt x="63817" y="154305"/>
                        <a:pt x="64770" y="154305"/>
                      </a:cubicBezTo>
                      <a:cubicBezTo>
                        <a:pt x="64770" y="154305"/>
                        <a:pt x="65722" y="154305"/>
                        <a:pt x="65722" y="155257"/>
                      </a:cubicBezTo>
                      <a:cubicBezTo>
                        <a:pt x="66675" y="156210"/>
                        <a:pt x="67627" y="156210"/>
                        <a:pt x="68580" y="157163"/>
                      </a:cubicBezTo>
                      <a:cubicBezTo>
                        <a:pt x="68580" y="157163"/>
                        <a:pt x="68580" y="157163"/>
                        <a:pt x="68580" y="157163"/>
                      </a:cubicBezTo>
                      <a:cubicBezTo>
                        <a:pt x="72390" y="159067"/>
                        <a:pt x="75247" y="161925"/>
                        <a:pt x="79057" y="163830"/>
                      </a:cubicBezTo>
                      <a:cubicBezTo>
                        <a:pt x="80010" y="163830"/>
                        <a:pt x="80010" y="164782"/>
                        <a:pt x="80963" y="164782"/>
                      </a:cubicBezTo>
                      <a:cubicBezTo>
                        <a:pt x="82867" y="165735"/>
                        <a:pt x="84772" y="167640"/>
                        <a:pt x="87630" y="168592"/>
                      </a:cubicBezTo>
                      <a:cubicBezTo>
                        <a:pt x="87630" y="168592"/>
                        <a:pt x="87630" y="168592"/>
                        <a:pt x="87630" y="168592"/>
                      </a:cubicBezTo>
                      <a:cubicBezTo>
                        <a:pt x="87630" y="168592"/>
                        <a:pt x="87630" y="168592"/>
                        <a:pt x="87630" y="168592"/>
                      </a:cubicBezTo>
                      <a:cubicBezTo>
                        <a:pt x="89535" y="169545"/>
                        <a:pt x="90488" y="170497"/>
                        <a:pt x="92392" y="171450"/>
                      </a:cubicBezTo>
                      <a:cubicBezTo>
                        <a:pt x="94297" y="172402"/>
                        <a:pt x="97155" y="174307"/>
                        <a:pt x="99060" y="175260"/>
                      </a:cubicBezTo>
                      <a:cubicBezTo>
                        <a:pt x="99060" y="175260"/>
                        <a:pt x="99060" y="175260"/>
                        <a:pt x="100013" y="175260"/>
                      </a:cubicBezTo>
                      <a:cubicBezTo>
                        <a:pt x="100013" y="175260"/>
                        <a:pt x="100013" y="175260"/>
                        <a:pt x="100013" y="175260"/>
                      </a:cubicBezTo>
                      <a:cubicBezTo>
                        <a:pt x="100013" y="175260"/>
                        <a:pt x="100013" y="175260"/>
                        <a:pt x="100013" y="175260"/>
                      </a:cubicBezTo>
                      <a:cubicBezTo>
                        <a:pt x="100013" y="175260"/>
                        <a:pt x="100013" y="175260"/>
                        <a:pt x="100965" y="175260"/>
                      </a:cubicBezTo>
                      <a:cubicBezTo>
                        <a:pt x="100965" y="175260"/>
                        <a:pt x="100965" y="175260"/>
                        <a:pt x="100965" y="175260"/>
                      </a:cubicBezTo>
                      <a:cubicBezTo>
                        <a:pt x="102870" y="176213"/>
                        <a:pt x="104775" y="177165"/>
                        <a:pt x="106680" y="178117"/>
                      </a:cubicBezTo>
                      <a:cubicBezTo>
                        <a:pt x="107632" y="178117"/>
                        <a:pt x="108585" y="179070"/>
                        <a:pt x="109538" y="179070"/>
                      </a:cubicBezTo>
                      <a:cubicBezTo>
                        <a:pt x="112395" y="180975"/>
                        <a:pt x="115252" y="181927"/>
                        <a:pt x="118110" y="183832"/>
                      </a:cubicBezTo>
                      <a:cubicBezTo>
                        <a:pt x="118110" y="183832"/>
                        <a:pt x="118110" y="183832"/>
                        <a:pt x="118110" y="183832"/>
                      </a:cubicBezTo>
                      <a:cubicBezTo>
                        <a:pt x="118110" y="183832"/>
                        <a:pt x="118110" y="183832"/>
                        <a:pt x="119063" y="183832"/>
                      </a:cubicBezTo>
                      <a:cubicBezTo>
                        <a:pt x="119063" y="183832"/>
                        <a:pt x="119063" y="183832"/>
                        <a:pt x="119063" y="183832"/>
                      </a:cubicBezTo>
                      <a:cubicBezTo>
                        <a:pt x="119063" y="183832"/>
                        <a:pt x="119063" y="183832"/>
                        <a:pt x="119063" y="183832"/>
                      </a:cubicBezTo>
                      <a:cubicBezTo>
                        <a:pt x="120015" y="184785"/>
                        <a:pt x="120967" y="184785"/>
                        <a:pt x="122872" y="185738"/>
                      </a:cubicBezTo>
                      <a:cubicBezTo>
                        <a:pt x="123825" y="186690"/>
                        <a:pt x="125730" y="186690"/>
                        <a:pt x="126682" y="187642"/>
                      </a:cubicBezTo>
                      <a:cubicBezTo>
                        <a:pt x="126682" y="187642"/>
                        <a:pt x="126682" y="187642"/>
                        <a:pt x="126682" y="187642"/>
                      </a:cubicBezTo>
                      <a:cubicBezTo>
                        <a:pt x="126682" y="187642"/>
                        <a:pt x="126682" y="187642"/>
                        <a:pt x="126682" y="187642"/>
                      </a:cubicBezTo>
                      <a:cubicBezTo>
                        <a:pt x="126682" y="187642"/>
                        <a:pt x="126682" y="187642"/>
                        <a:pt x="126682" y="187642"/>
                      </a:cubicBezTo>
                      <a:cubicBezTo>
                        <a:pt x="126682" y="187642"/>
                        <a:pt x="126682" y="187642"/>
                        <a:pt x="126682" y="187642"/>
                      </a:cubicBezTo>
                      <a:cubicBezTo>
                        <a:pt x="130492" y="189547"/>
                        <a:pt x="134302" y="191452"/>
                        <a:pt x="138113" y="192405"/>
                      </a:cubicBezTo>
                      <a:cubicBezTo>
                        <a:pt x="140970" y="193357"/>
                        <a:pt x="144780" y="195263"/>
                        <a:pt x="147638" y="196215"/>
                      </a:cubicBezTo>
                      <a:cubicBezTo>
                        <a:pt x="150495" y="197167"/>
                        <a:pt x="154305" y="199072"/>
                        <a:pt x="157163" y="200025"/>
                      </a:cubicBezTo>
                      <a:cubicBezTo>
                        <a:pt x="160972" y="201930"/>
                        <a:pt x="164782" y="202882"/>
                        <a:pt x="168592" y="203835"/>
                      </a:cubicBezTo>
                      <a:cubicBezTo>
                        <a:pt x="171450" y="204788"/>
                        <a:pt x="174307" y="205740"/>
                        <a:pt x="177165" y="206692"/>
                      </a:cubicBezTo>
                      <a:cubicBezTo>
                        <a:pt x="180975" y="207645"/>
                        <a:pt x="185738" y="209550"/>
                        <a:pt x="189547" y="210502"/>
                      </a:cubicBezTo>
                      <a:cubicBezTo>
                        <a:pt x="192405" y="211455"/>
                        <a:pt x="195263" y="212407"/>
                        <a:pt x="197167" y="212407"/>
                      </a:cubicBezTo>
                      <a:cubicBezTo>
                        <a:pt x="201930" y="213360"/>
                        <a:pt x="206692" y="215265"/>
                        <a:pt x="211455" y="216217"/>
                      </a:cubicBezTo>
                      <a:cubicBezTo>
                        <a:pt x="214313" y="217170"/>
                        <a:pt x="216217" y="217170"/>
                        <a:pt x="219075" y="218122"/>
                      </a:cubicBezTo>
                      <a:cubicBezTo>
                        <a:pt x="223838" y="219075"/>
                        <a:pt x="228600" y="220027"/>
                        <a:pt x="233363" y="220980"/>
                      </a:cubicBezTo>
                      <a:cubicBezTo>
                        <a:pt x="236220" y="221932"/>
                        <a:pt x="238125" y="221932"/>
                        <a:pt x="240982" y="221932"/>
                      </a:cubicBezTo>
                      <a:cubicBezTo>
                        <a:pt x="245745" y="222885"/>
                        <a:pt x="250507" y="223838"/>
                        <a:pt x="255270" y="224790"/>
                      </a:cubicBezTo>
                      <a:cubicBezTo>
                        <a:pt x="258127" y="224790"/>
                        <a:pt x="260985" y="225742"/>
                        <a:pt x="263842" y="225742"/>
                      </a:cubicBezTo>
                      <a:cubicBezTo>
                        <a:pt x="268605" y="226695"/>
                        <a:pt x="272415" y="226695"/>
                        <a:pt x="277177" y="227647"/>
                      </a:cubicBezTo>
                      <a:cubicBezTo>
                        <a:pt x="280988" y="227647"/>
                        <a:pt x="284797" y="228600"/>
                        <a:pt x="289560" y="228600"/>
                      </a:cubicBezTo>
                      <a:cubicBezTo>
                        <a:pt x="293370" y="228600"/>
                        <a:pt x="296227" y="229552"/>
                        <a:pt x="300038" y="229552"/>
                      </a:cubicBezTo>
                      <a:cubicBezTo>
                        <a:pt x="307657" y="229552"/>
                        <a:pt x="315277" y="230505"/>
                        <a:pt x="322897" y="230505"/>
                      </a:cubicBezTo>
                      <a:lnTo>
                        <a:pt x="322897" y="230505"/>
                      </a:lnTo>
                      <a:lnTo>
                        <a:pt x="322897" y="230505"/>
                      </a:lnTo>
                      <a:cubicBezTo>
                        <a:pt x="330517" y="230505"/>
                        <a:pt x="338138" y="230505"/>
                        <a:pt x="345757" y="229552"/>
                      </a:cubicBezTo>
                      <a:cubicBezTo>
                        <a:pt x="349567" y="229552"/>
                        <a:pt x="352425" y="228600"/>
                        <a:pt x="356235" y="228600"/>
                      </a:cubicBezTo>
                      <a:cubicBezTo>
                        <a:pt x="360045" y="228600"/>
                        <a:pt x="363855" y="227647"/>
                        <a:pt x="367665" y="227647"/>
                      </a:cubicBezTo>
                      <a:cubicBezTo>
                        <a:pt x="372427" y="227647"/>
                        <a:pt x="376238" y="226695"/>
                        <a:pt x="381000" y="225742"/>
                      </a:cubicBezTo>
                      <a:cubicBezTo>
                        <a:pt x="383857" y="225742"/>
                        <a:pt x="386715" y="224790"/>
                        <a:pt x="389572" y="224790"/>
                      </a:cubicBezTo>
                      <a:cubicBezTo>
                        <a:pt x="394335" y="223838"/>
                        <a:pt x="399097" y="222885"/>
                        <a:pt x="403860" y="221932"/>
                      </a:cubicBezTo>
                      <a:cubicBezTo>
                        <a:pt x="406717" y="221932"/>
                        <a:pt x="408622" y="220980"/>
                        <a:pt x="411480" y="220980"/>
                      </a:cubicBezTo>
                      <a:cubicBezTo>
                        <a:pt x="416242" y="220027"/>
                        <a:pt x="421005" y="219075"/>
                        <a:pt x="425767" y="218122"/>
                      </a:cubicBezTo>
                      <a:cubicBezTo>
                        <a:pt x="428625" y="217170"/>
                        <a:pt x="430530" y="217170"/>
                        <a:pt x="433388" y="216217"/>
                      </a:cubicBezTo>
                      <a:cubicBezTo>
                        <a:pt x="438150" y="215265"/>
                        <a:pt x="442913" y="213360"/>
                        <a:pt x="447675" y="212407"/>
                      </a:cubicBezTo>
                      <a:cubicBezTo>
                        <a:pt x="450532" y="211455"/>
                        <a:pt x="452438" y="211455"/>
                        <a:pt x="455295" y="210502"/>
                      </a:cubicBezTo>
                      <a:cubicBezTo>
                        <a:pt x="460057" y="209550"/>
                        <a:pt x="463867" y="207645"/>
                        <a:pt x="468630" y="206692"/>
                      </a:cubicBezTo>
                      <a:cubicBezTo>
                        <a:pt x="471488" y="205740"/>
                        <a:pt x="474345" y="204788"/>
                        <a:pt x="477202" y="203835"/>
                      </a:cubicBezTo>
                      <a:cubicBezTo>
                        <a:pt x="481013" y="202882"/>
                        <a:pt x="484822" y="200977"/>
                        <a:pt x="488632" y="199072"/>
                      </a:cubicBezTo>
                      <a:cubicBezTo>
                        <a:pt x="491490" y="198120"/>
                        <a:pt x="495300" y="196215"/>
                        <a:pt x="498157" y="195263"/>
                      </a:cubicBezTo>
                      <a:cubicBezTo>
                        <a:pt x="501015" y="194310"/>
                        <a:pt x="504825" y="192405"/>
                        <a:pt x="507682" y="190500"/>
                      </a:cubicBezTo>
                      <a:cubicBezTo>
                        <a:pt x="511492" y="188595"/>
                        <a:pt x="515302" y="187642"/>
                        <a:pt x="518160" y="185738"/>
                      </a:cubicBezTo>
                      <a:cubicBezTo>
                        <a:pt x="518160" y="185738"/>
                        <a:pt x="518160" y="185738"/>
                        <a:pt x="518160" y="185738"/>
                      </a:cubicBezTo>
                      <a:cubicBezTo>
                        <a:pt x="518160" y="185738"/>
                        <a:pt x="518160" y="185738"/>
                        <a:pt x="518160" y="185738"/>
                      </a:cubicBezTo>
                      <a:cubicBezTo>
                        <a:pt x="521017" y="184785"/>
                        <a:pt x="522922" y="182880"/>
                        <a:pt x="525780" y="181927"/>
                      </a:cubicBezTo>
                      <a:cubicBezTo>
                        <a:pt x="525780" y="181927"/>
                        <a:pt x="525780" y="181927"/>
                        <a:pt x="525780" y="181927"/>
                      </a:cubicBezTo>
                      <a:lnTo>
                        <a:pt x="525780" y="181927"/>
                      </a:lnTo>
                      <a:cubicBezTo>
                        <a:pt x="526732" y="180975"/>
                        <a:pt x="528638" y="180975"/>
                        <a:pt x="529590" y="180022"/>
                      </a:cubicBezTo>
                      <a:cubicBezTo>
                        <a:pt x="532447" y="179070"/>
                        <a:pt x="535305" y="177165"/>
                        <a:pt x="537210" y="176213"/>
                      </a:cubicBezTo>
                      <a:cubicBezTo>
                        <a:pt x="537210" y="176213"/>
                        <a:pt x="537210" y="176213"/>
                        <a:pt x="537210" y="176213"/>
                      </a:cubicBezTo>
                      <a:cubicBezTo>
                        <a:pt x="537210" y="176213"/>
                        <a:pt x="537210" y="176213"/>
                        <a:pt x="537210" y="176213"/>
                      </a:cubicBezTo>
                      <a:cubicBezTo>
                        <a:pt x="537210" y="176213"/>
                        <a:pt x="537210" y="176213"/>
                        <a:pt x="537210" y="176213"/>
                      </a:cubicBezTo>
                      <a:cubicBezTo>
                        <a:pt x="537210" y="176213"/>
                        <a:pt x="537210" y="176213"/>
                        <a:pt x="537210" y="176213"/>
                      </a:cubicBezTo>
                      <a:cubicBezTo>
                        <a:pt x="539115" y="175260"/>
                        <a:pt x="541972" y="173355"/>
                        <a:pt x="543877" y="172402"/>
                      </a:cubicBezTo>
                      <a:cubicBezTo>
                        <a:pt x="543877" y="172402"/>
                        <a:pt x="543877" y="172402"/>
                        <a:pt x="543877" y="172402"/>
                      </a:cubicBezTo>
                      <a:cubicBezTo>
                        <a:pt x="541972" y="173355"/>
                        <a:pt x="541020" y="174307"/>
                        <a:pt x="539115" y="175260"/>
                      </a:cubicBezTo>
                      <a:cubicBezTo>
                        <a:pt x="541020" y="174307"/>
                        <a:pt x="541972" y="173355"/>
                        <a:pt x="543877" y="172402"/>
                      </a:cubicBezTo>
                      <a:cubicBezTo>
                        <a:pt x="543877" y="172402"/>
                        <a:pt x="543877" y="172402"/>
                        <a:pt x="543877" y="172402"/>
                      </a:cubicBezTo>
                      <a:cubicBezTo>
                        <a:pt x="547688" y="170497"/>
                        <a:pt x="552450" y="167640"/>
                        <a:pt x="556260" y="165735"/>
                      </a:cubicBezTo>
                      <a:cubicBezTo>
                        <a:pt x="556260" y="165735"/>
                        <a:pt x="556260" y="165735"/>
                        <a:pt x="556260" y="165735"/>
                      </a:cubicBezTo>
                      <a:cubicBezTo>
                        <a:pt x="556260" y="165735"/>
                        <a:pt x="556260" y="165735"/>
                        <a:pt x="556260" y="165735"/>
                      </a:cubicBezTo>
                      <a:cubicBezTo>
                        <a:pt x="557213" y="164782"/>
                        <a:pt x="559117" y="163830"/>
                        <a:pt x="560070" y="163830"/>
                      </a:cubicBezTo>
                      <a:cubicBezTo>
                        <a:pt x="561022" y="162877"/>
                        <a:pt x="561975" y="162877"/>
                        <a:pt x="562927" y="161925"/>
                      </a:cubicBezTo>
                      <a:cubicBezTo>
                        <a:pt x="564832" y="160972"/>
                        <a:pt x="567690" y="159067"/>
                        <a:pt x="569595" y="158115"/>
                      </a:cubicBezTo>
                      <a:cubicBezTo>
                        <a:pt x="571500" y="157163"/>
                        <a:pt x="573405" y="155257"/>
                        <a:pt x="575310" y="154305"/>
                      </a:cubicBezTo>
                      <a:cubicBezTo>
                        <a:pt x="575310" y="154305"/>
                        <a:pt x="575310" y="154305"/>
                        <a:pt x="575310" y="154305"/>
                      </a:cubicBezTo>
                      <a:cubicBezTo>
                        <a:pt x="575310" y="154305"/>
                        <a:pt x="575310" y="154305"/>
                        <a:pt x="575310" y="154305"/>
                      </a:cubicBezTo>
                      <a:cubicBezTo>
                        <a:pt x="575310" y="154305"/>
                        <a:pt x="575310" y="154305"/>
                        <a:pt x="575310" y="154305"/>
                      </a:cubicBezTo>
                      <a:cubicBezTo>
                        <a:pt x="576263" y="153352"/>
                        <a:pt x="578167" y="152400"/>
                        <a:pt x="579120" y="151447"/>
                      </a:cubicBezTo>
                      <a:cubicBezTo>
                        <a:pt x="580072" y="151447"/>
                        <a:pt x="580072" y="150495"/>
                        <a:pt x="581025" y="150495"/>
                      </a:cubicBezTo>
                      <a:cubicBezTo>
                        <a:pt x="581025" y="150495"/>
                        <a:pt x="581025" y="150495"/>
                        <a:pt x="581977" y="150495"/>
                      </a:cubicBezTo>
                      <a:cubicBezTo>
                        <a:pt x="584835" y="148590"/>
                        <a:pt x="587692" y="146685"/>
                        <a:pt x="589597" y="144780"/>
                      </a:cubicBezTo>
                      <a:cubicBezTo>
                        <a:pt x="590550" y="143827"/>
                        <a:pt x="592455" y="142875"/>
                        <a:pt x="593407" y="141922"/>
                      </a:cubicBezTo>
                      <a:cubicBezTo>
                        <a:pt x="593407" y="141922"/>
                        <a:pt x="593407" y="141922"/>
                        <a:pt x="593407" y="141922"/>
                      </a:cubicBezTo>
                      <a:cubicBezTo>
                        <a:pt x="593407" y="141922"/>
                        <a:pt x="593407" y="141922"/>
                        <a:pt x="593407" y="141922"/>
                      </a:cubicBezTo>
                      <a:cubicBezTo>
                        <a:pt x="595313" y="140017"/>
                        <a:pt x="598170" y="138113"/>
                        <a:pt x="600075" y="137160"/>
                      </a:cubicBezTo>
                      <a:cubicBezTo>
                        <a:pt x="601980" y="135255"/>
                        <a:pt x="603885" y="134302"/>
                        <a:pt x="605790" y="132397"/>
                      </a:cubicBezTo>
                      <a:cubicBezTo>
                        <a:pt x="607695" y="131445"/>
                        <a:pt x="608647" y="129540"/>
                        <a:pt x="610552" y="128588"/>
                      </a:cubicBezTo>
                      <a:cubicBezTo>
                        <a:pt x="610552" y="128588"/>
                        <a:pt x="610552" y="128588"/>
                        <a:pt x="610552" y="128588"/>
                      </a:cubicBezTo>
                      <a:cubicBezTo>
                        <a:pt x="610552" y="128588"/>
                        <a:pt x="610552" y="128588"/>
                        <a:pt x="610552" y="128588"/>
                      </a:cubicBezTo>
                      <a:cubicBezTo>
                        <a:pt x="610552" y="128588"/>
                        <a:pt x="610552" y="128588"/>
                        <a:pt x="610552" y="128588"/>
                      </a:cubicBezTo>
                      <a:cubicBezTo>
                        <a:pt x="610552" y="128588"/>
                        <a:pt x="610552" y="128588"/>
                        <a:pt x="610552" y="128588"/>
                      </a:cubicBezTo>
                      <a:cubicBezTo>
                        <a:pt x="613410" y="126682"/>
                        <a:pt x="616267" y="123825"/>
                        <a:pt x="618172" y="121920"/>
                      </a:cubicBezTo>
                      <a:cubicBezTo>
                        <a:pt x="618172" y="121920"/>
                        <a:pt x="619125" y="120967"/>
                        <a:pt x="619125" y="120967"/>
                      </a:cubicBezTo>
                      <a:cubicBezTo>
                        <a:pt x="619125" y="120967"/>
                        <a:pt x="619125" y="120967"/>
                        <a:pt x="619125" y="120967"/>
                      </a:cubicBezTo>
                      <a:cubicBezTo>
                        <a:pt x="619125" y="120967"/>
                        <a:pt x="619125" y="120967"/>
                        <a:pt x="619125" y="120967"/>
                      </a:cubicBezTo>
                      <a:cubicBezTo>
                        <a:pt x="621030" y="119063"/>
                        <a:pt x="623888" y="117157"/>
                        <a:pt x="625792" y="115252"/>
                      </a:cubicBezTo>
                      <a:lnTo>
                        <a:pt x="625792" y="115252"/>
                      </a:lnTo>
                      <a:cubicBezTo>
                        <a:pt x="625792" y="115252"/>
                        <a:pt x="625792" y="115252"/>
                        <a:pt x="625792" y="115252"/>
                      </a:cubicBezTo>
                      <a:lnTo>
                        <a:pt x="625792" y="115252"/>
                      </a:lnTo>
                      <a:cubicBezTo>
                        <a:pt x="625792" y="115252"/>
                        <a:pt x="625792" y="115252"/>
                        <a:pt x="625792" y="115252"/>
                      </a:cubicBezTo>
                      <a:cubicBezTo>
                        <a:pt x="625792" y="115252"/>
                        <a:pt x="625792" y="115252"/>
                        <a:pt x="625792" y="115252"/>
                      </a:cubicBezTo>
                      <a:cubicBezTo>
                        <a:pt x="625792" y="115252"/>
                        <a:pt x="625792" y="115252"/>
                        <a:pt x="626745" y="114300"/>
                      </a:cubicBezTo>
                      <a:cubicBezTo>
                        <a:pt x="631507" y="110490"/>
                        <a:pt x="636270" y="105727"/>
                        <a:pt x="640080" y="100965"/>
                      </a:cubicBezTo>
                      <a:cubicBezTo>
                        <a:pt x="640080" y="100965"/>
                        <a:pt x="641032" y="100013"/>
                        <a:pt x="641032" y="100013"/>
                      </a:cubicBezTo>
                      <a:cubicBezTo>
                        <a:pt x="641032" y="100013"/>
                        <a:pt x="641032" y="100013"/>
                        <a:pt x="641985" y="100013"/>
                      </a:cubicBezTo>
                      <a:cubicBezTo>
                        <a:pt x="641985" y="100013"/>
                        <a:pt x="641985" y="100013"/>
                        <a:pt x="642938" y="99060"/>
                      </a:cubicBezTo>
                      <a:lnTo>
                        <a:pt x="642938" y="99060"/>
                      </a:lnTo>
                      <a:lnTo>
                        <a:pt x="544830" y="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66" name="Freeform: Shape 765">
                  <a:extLst>
                    <a:ext uri="{FF2B5EF4-FFF2-40B4-BE49-F238E27FC236}">
                      <a16:creationId xmlns:a16="http://schemas.microsoft.com/office/drawing/2014/main" id="{AB4E4117-F67F-F3F1-06B2-ED3EEF4E049E}"/>
                    </a:ext>
                  </a:extLst>
                </p:cNvPr>
                <p:cNvSpPr/>
                <p:nvPr/>
              </p:nvSpPr>
              <p:spPr>
                <a:xfrm>
                  <a:off x="6130582" y="1981231"/>
                  <a:ext cx="171450" cy="102869"/>
                </a:xfrm>
                <a:custGeom>
                  <a:avLst/>
                  <a:gdLst>
                    <a:gd name="connsiteX0" fmla="*/ 171450 w 171450"/>
                    <a:gd name="connsiteY0" fmla="*/ 15240 h 102869"/>
                    <a:gd name="connsiteX1" fmla="*/ 167640 w 171450"/>
                    <a:gd name="connsiteY1" fmla="*/ 21907 h 102869"/>
                    <a:gd name="connsiteX2" fmla="*/ 160020 w 171450"/>
                    <a:gd name="connsiteY2" fmla="*/ 34290 h 102869"/>
                    <a:gd name="connsiteX3" fmla="*/ 155258 w 171450"/>
                    <a:gd name="connsiteY3" fmla="*/ 40957 h 102869"/>
                    <a:gd name="connsiteX4" fmla="*/ 146685 w 171450"/>
                    <a:gd name="connsiteY4" fmla="*/ 52388 h 102869"/>
                    <a:gd name="connsiteX5" fmla="*/ 140970 w 171450"/>
                    <a:gd name="connsiteY5" fmla="*/ 59055 h 102869"/>
                    <a:gd name="connsiteX6" fmla="*/ 132397 w 171450"/>
                    <a:gd name="connsiteY6" fmla="*/ 69532 h 102869"/>
                    <a:gd name="connsiteX7" fmla="*/ 124778 w 171450"/>
                    <a:gd name="connsiteY7" fmla="*/ 79057 h 102869"/>
                    <a:gd name="connsiteX8" fmla="*/ 118110 w 171450"/>
                    <a:gd name="connsiteY8" fmla="*/ 86677 h 102869"/>
                    <a:gd name="connsiteX9" fmla="*/ 102870 w 171450"/>
                    <a:gd name="connsiteY9" fmla="*/ 102870 h 102869"/>
                    <a:gd name="connsiteX10" fmla="*/ 0 w 171450"/>
                    <a:gd name="connsiteY10" fmla="*/ 0 h 102869"/>
                    <a:gd name="connsiteX11" fmla="*/ 0 w 171450"/>
                    <a:gd name="connsiteY11" fmla="*/ 0 h 102869"/>
                    <a:gd name="connsiteX12" fmla="*/ 102870 w 171450"/>
                    <a:gd name="connsiteY12" fmla="*/ 102870 h 102869"/>
                    <a:gd name="connsiteX13" fmla="*/ 102870 w 171450"/>
                    <a:gd name="connsiteY13" fmla="*/ 102870 h 102869"/>
                    <a:gd name="connsiteX14" fmla="*/ 103822 w 171450"/>
                    <a:gd name="connsiteY14" fmla="*/ 101917 h 102869"/>
                    <a:gd name="connsiteX15" fmla="*/ 104775 w 171450"/>
                    <a:gd name="connsiteY15" fmla="*/ 100965 h 102869"/>
                    <a:gd name="connsiteX16" fmla="*/ 105728 w 171450"/>
                    <a:gd name="connsiteY16" fmla="*/ 100013 h 102869"/>
                    <a:gd name="connsiteX17" fmla="*/ 119063 w 171450"/>
                    <a:gd name="connsiteY17" fmla="*/ 85725 h 102869"/>
                    <a:gd name="connsiteX18" fmla="*/ 119063 w 171450"/>
                    <a:gd name="connsiteY18" fmla="*/ 85725 h 102869"/>
                    <a:gd name="connsiteX19" fmla="*/ 119063 w 171450"/>
                    <a:gd name="connsiteY19" fmla="*/ 85725 h 102869"/>
                    <a:gd name="connsiteX20" fmla="*/ 119063 w 171450"/>
                    <a:gd name="connsiteY20" fmla="*/ 85725 h 102869"/>
                    <a:gd name="connsiteX21" fmla="*/ 119063 w 171450"/>
                    <a:gd name="connsiteY21" fmla="*/ 84772 h 102869"/>
                    <a:gd name="connsiteX22" fmla="*/ 124778 w 171450"/>
                    <a:gd name="connsiteY22" fmla="*/ 78105 h 102869"/>
                    <a:gd name="connsiteX23" fmla="*/ 125730 w 171450"/>
                    <a:gd name="connsiteY23" fmla="*/ 77152 h 102869"/>
                    <a:gd name="connsiteX24" fmla="*/ 125730 w 171450"/>
                    <a:gd name="connsiteY24" fmla="*/ 77152 h 102869"/>
                    <a:gd name="connsiteX25" fmla="*/ 125730 w 171450"/>
                    <a:gd name="connsiteY25" fmla="*/ 77152 h 102869"/>
                    <a:gd name="connsiteX26" fmla="*/ 132397 w 171450"/>
                    <a:gd name="connsiteY26" fmla="*/ 69532 h 102869"/>
                    <a:gd name="connsiteX27" fmla="*/ 132397 w 171450"/>
                    <a:gd name="connsiteY27" fmla="*/ 69532 h 102869"/>
                    <a:gd name="connsiteX28" fmla="*/ 132397 w 171450"/>
                    <a:gd name="connsiteY28" fmla="*/ 69532 h 102869"/>
                    <a:gd name="connsiteX29" fmla="*/ 132397 w 171450"/>
                    <a:gd name="connsiteY29" fmla="*/ 69532 h 102869"/>
                    <a:gd name="connsiteX30" fmla="*/ 138113 w 171450"/>
                    <a:gd name="connsiteY30" fmla="*/ 61913 h 102869"/>
                    <a:gd name="connsiteX31" fmla="*/ 140018 w 171450"/>
                    <a:gd name="connsiteY31" fmla="*/ 59055 h 102869"/>
                    <a:gd name="connsiteX32" fmla="*/ 140970 w 171450"/>
                    <a:gd name="connsiteY32" fmla="*/ 58102 h 102869"/>
                    <a:gd name="connsiteX33" fmla="*/ 140970 w 171450"/>
                    <a:gd name="connsiteY33" fmla="*/ 58102 h 102869"/>
                    <a:gd name="connsiteX34" fmla="*/ 140970 w 171450"/>
                    <a:gd name="connsiteY34" fmla="*/ 58102 h 102869"/>
                    <a:gd name="connsiteX35" fmla="*/ 145733 w 171450"/>
                    <a:gd name="connsiteY35" fmla="*/ 51435 h 102869"/>
                    <a:gd name="connsiteX36" fmla="*/ 145733 w 171450"/>
                    <a:gd name="connsiteY36" fmla="*/ 51435 h 102869"/>
                    <a:gd name="connsiteX37" fmla="*/ 145733 w 171450"/>
                    <a:gd name="connsiteY37" fmla="*/ 51435 h 102869"/>
                    <a:gd name="connsiteX38" fmla="*/ 154305 w 171450"/>
                    <a:gd name="connsiteY38" fmla="*/ 40005 h 102869"/>
                    <a:gd name="connsiteX39" fmla="*/ 154305 w 171450"/>
                    <a:gd name="connsiteY39" fmla="*/ 40005 h 102869"/>
                    <a:gd name="connsiteX40" fmla="*/ 154305 w 171450"/>
                    <a:gd name="connsiteY40" fmla="*/ 40005 h 102869"/>
                    <a:gd name="connsiteX41" fmla="*/ 158115 w 171450"/>
                    <a:gd name="connsiteY41" fmla="*/ 34290 h 102869"/>
                    <a:gd name="connsiteX42" fmla="*/ 158115 w 171450"/>
                    <a:gd name="connsiteY42" fmla="*/ 34290 h 102869"/>
                    <a:gd name="connsiteX43" fmla="*/ 158115 w 171450"/>
                    <a:gd name="connsiteY43" fmla="*/ 34290 h 102869"/>
                    <a:gd name="connsiteX44" fmla="*/ 165735 w 171450"/>
                    <a:gd name="connsiteY44" fmla="*/ 21907 h 102869"/>
                    <a:gd name="connsiteX45" fmla="*/ 165735 w 171450"/>
                    <a:gd name="connsiteY45" fmla="*/ 21907 h 102869"/>
                    <a:gd name="connsiteX46" fmla="*/ 165735 w 171450"/>
                    <a:gd name="connsiteY46" fmla="*/ 21907 h 102869"/>
                    <a:gd name="connsiteX47" fmla="*/ 165735 w 171450"/>
                    <a:gd name="connsiteY47" fmla="*/ 21907 h 102869"/>
                    <a:gd name="connsiteX48" fmla="*/ 166688 w 171450"/>
                    <a:gd name="connsiteY48" fmla="*/ 20955 h 102869"/>
                    <a:gd name="connsiteX49" fmla="*/ 171450 w 171450"/>
                    <a:gd name="connsiteY49" fmla="*/ 15240 h 102869"/>
                    <a:gd name="connsiteX50" fmla="*/ 171450 w 171450"/>
                    <a:gd name="connsiteY50" fmla="*/ 15240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1450" h="102869">
                      <a:moveTo>
                        <a:pt x="171450" y="15240"/>
                      </a:moveTo>
                      <a:cubicBezTo>
                        <a:pt x="170497" y="17145"/>
                        <a:pt x="168593" y="19050"/>
                        <a:pt x="167640" y="21907"/>
                      </a:cubicBezTo>
                      <a:cubicBezTo>
                        <a:pt x="164783" y="25717"/>
                        <a:pt x="161925" y="30480"/>
                        <a:pt x="160020" y="34290"/>
                      </a:cubicBezTo>
                      <a:cubicBezTo>
                        <a:pt x="159068" y="36195"/>
                        <a:pt x="157163" y="38100"/>
                        <a:pt x="155258" y="40957"/>
                      </a:cubicBezTo>
                      <a:cubicBezTo>
                        <a:pt x="152400" y="44767"/>
                        <a:pt x="149543" y="48577"/>
                        <a:pt x="146685" y="52388"/>
                      </a:cubicBezTo>
                      <a:cubicBezTo>
                        <a:pt x="144780" y="54292"/>
                        <a:pt x="142875" y="57150"/>
                        <a:pt x="140970" y="59055"/>
                      </a:cubicBezTo>
                      <a:cubicBezTo>
                        <a:pt x="138113" y="62865"/>
                        <a:pt x="135255" y="65722"/>
                        <a:pt x="132397" y="69532"/>
                      </a:cubicBezTo>
                      <a:cubicBezTo>
                        <a:pt x="129540" y="72390"/>
                        <a:pt x="127635" y="75247"/>
                        <a:pt x="124778" y="79057"/>
                      </a:cubicBezTo>
                      <a:cubicBezTo>
                        <a:pt x="122872" y="81915"/>
                        <a:pt x="120015" y="84772"/>
                        <a:pt x="118110" y="86677"/>
                      </a:cubicBezTo>
                      <a:cubicBezTo>
                        <a:pt x="113347" y="92392"/>
                        <a:pt x="107633" y="98107"/>
                        <a:pt x="102870" y="102870"/>
                      </a:cubicBezTo>
                      <a:lnTo>
                        <a:pt x="0" y="0"/>
                      </a:lnTo>
                      <a:lnTo>
                        <a:pt x="0" y="0"/>
                      </a:lnTo>
                      <a:lnTo>
                        <a:pt x="102870" y="102870"/>
                      </a:lnTo>
                      <a:lnTo>
                        <a:pt x="102870" y="102870"/>
                      </a:lnTo>
                      <a:cubicBezTo>
                        <a:pt x="102870" y="102870"/>
                        <a:pt x="102870" y="102870"/>
                        <a:pt x="103822" y="101917"/>
                      </a:cubicBezTo>
                      <a:cubicBezTo>
                        <a:pt x="103822" y="101917"/>
                        <a:pt x="103822" y="101917"/>
                        <a:pt x="104775" y="100965"/>
                      </a:cubicBezTo>
                      <a:cubicBezTo>
                        <a:pt x="104775" y="100965"/>
                        <a:pt x="105728" y="100013"/>
                        <a:pt x="105728" y="100013"/>
                      </a:cubicBezTo>
                      <a:cubicBezTo>
                        <a:pt x="110490" y="95250"/>
                        <a:pt x="115253" y="90488"/>
                        <a:pt x="119063" y="85725"/>
                      </a:cubicBezTo>
                      <a:cubicBezTo>
                        <a:pt x="119063" y="85725"/>
                        <a:pt x="119063" y="85725"/>
                        <a:pt x="119063" y="85725"/>
                      </a:cubicBezTo>
                      <a:cubicBezTo>
                        <a:pt x="119063" y="85725"/>
                        <a:pt x="119063" y="85725"/>
                        <a:pt x="119063" y="85725"/>
                      </a:cubicBezTo>
                      <a:cubicBezTo>
                        <a:pt x="119063" y="85725"/>
                        <a:pt x="119063" y="85725"/>
                        <a:pt x="119063" y="85725"/>
                      </a:cubicBezTo>
                      <a:cubicBezTo>
                        <a:pt x="119063" y="85725"/>
                        <a:pt x="119063" y="85725"/>
                        <a:pt x="119063" y="84772"/>
                      </a:cubicBezTo>
                      <a:cubicBezTo>
                        <a:pt x="120968" y="82867"/>
                        <a:pt x="122872" y="80010"/>
                        <a:pt x="124778" y="78105"/>
                      </a:cubicBezTo>
                      <a:cubicBezTo>
                        <a:pt x="124778" y="78105"/>
                        <a:pt x="125730" y="77152"/>
                        <a:pt x="125730" y="77152"/>
                      </a:cubicBezTo>
                      <a:cubicBezTo>
                        <a:pt x="125730" y="77152"/>
                        <a:pt x="125730" y="77152"/>
                        <a:pt x="125730" y="77152"/>
                      </a:cubicBezTo>
                      <a:cubicBezTo>
                        <a:pt x="125730" y="77152"/>
                        <a:pt x="125730" y="77152"/>
                        <a:pt x="125730" y="77152"/>
                      </a:cubicBezTo>
                      <a:cubicBezTo>
                        <a:pt x="127635" y="74295"/>
                        <a:pt x="130493" y="71438"/>
                        <a:pt x="132397" y="69532"/>
                      </a:cubicBezTo>
                      <a:cubicBezTo>
                        <a:pt x="132397" y="69532"/>
                        <a:pt x="132397" y="69532"/>
                        <a:pt x="132397" y="69532"/>
                      </a:cubicBezTo>
                      <a:cubicBezTo>
                        <a:pt x="132397" y="69532"/>
                        <a:pt x="132397" y="69532"/>
                        <a:pt x="132397" y="69532"/>
                      </a:cubicBezTo>
                      <a:cubicBezTo>
                        <a:pt x="132397" y="69532"/>
                        <a:pt x="132397" y="69532"/>
                        <a:pt x="132397" y="69532"/>
                      </a:cubicBezTo>
                      <a:cubicBezTo>
                        <a:pt x="134303" y="66675"/>
                        <a:pt x="136208" y="64770"/>
                        <a:pt x="138113" y="61913"/>
                      </a:cubicBezTo>
                      <a:cubicBezTo>
                        <a:pt x="139065" y="60960"/>
                        <a:pt x="139065" y="60007"/>
                        <a:pt x="140018" y="59055"/>
                      </a:cubicBezTo>
                      <a:cubicBezTo>
                        <a:pt x="140018" y="59055"/>
                        <a:pt x="140018" y="58102"/>
                        <a:pt x="140970" y="58102"/>
                      </a:cubicBezTo>
                      <a:cubicBezTo>
                        <a:pt x="140970" y="58102"/>
                        <a:pt x="140970" y="58102"/>
                        <a:pt x="140970" y="58102"/>
                      </a:cubicBezTo>
                      <a:cubicBezTo>
                        <a:pt x="140970" y="58102"/>
                        <a:pt x="140970" y="58102"/>
                        <a:pt x="140970" y="58102"/>
                      </a:cubicBezTo>
                      <a:cubicBezTo>
                        <a:pt x="142875" y="56197"/>
                        <a:pt x="143828" y="54292"/>
                        <a:pt x="145733" y="51435"/>
                      </a:cubicBezTo>
                      <a:cubicBezTo>
                        <a:pt x="145733" y="51435"/>
                        <a:pt x="145733" y="51435"/>
                        <a:pt x="145733" y="51435"/>
                      </a:cubicBezTo>
                      <a:cubicBezTo>
                        <a:pt x="145733" y="51435"/>
                        <a:pt x="145733" y="51435"/>
                        <a:pt x="145733" y="51435"/>
                      </a:cubicBezTo>
                      <a:cubicBezTo>
                        <a:pt x="148590" y="47625"/>
                        <a:pt x="151447" y="43815"/>
                        <a:pt x="154305" y="40005"/>
                      </a:cubicBezTo>
                      <a:cubicBezTo>
                        <a:pt x="154305" y="40005"/>
                        <a:pt x="154305" y="40005"/>
                        <a:pt x="154305" y="40005"/>
                      </a:cubicBezTo>
                      <a:cubicBezTo>
                        <a:pt x="154305" y="40005"/>
                        <a:pt x="154305" y="40005"/>
                        <a:pt x="154305" y="40005"/>
                      </a:cubicBezTo>
                      <a:cubicBezTo>
                        <a:pt x="155258" y="38100"/>
                        <a:pt x="157163" y="36195"/>
                        <a:pt x="158115" y="34290"/>
                      </a:cubicBezTo>
                      <a:cubicBezTo>
                        <a:pt x="158115" y="34290"/>
                        <a:pt x="158115" y="34290"/>
                        <a:pt x="158115" y="34290"/>
                      </a:cubicBezTo>
                      <a:lnTo>
                        <a:pt x="158115" y="34290"/>
                      </a:lnTo>
                      <a:cubicBezTo>
                        <a:pt x="160972" y="30480"/>
                        <a:pt x="163830" y="25717"/>
                        <a:pt x="165735" y="21907"/>
                      </a:cubicBezTo>
                      <a:cubicBezTo>
                        <a:pt x="165735" y="21907"/>
                        <a:pt x="165735" y="21907"/>
                        <a:pt x="165735" y="21907"/>
                      </a:cubicBezTo>
                      <a:cubicBezTo>
                        <a:pt x="165735" y="21907"/>
                        <a:pt x="165735" y="21907"/>
                        <a:pt x="165735" y="21907"/>
                      </a:cubicBezTo>
                      <a:cubicBezTo>
                        <a:pt x="165735" y="21907"/>
                        <a:pt x="165735" y="21907"/>
                        <a:pt x="165735" y="21907"/>
                      </a:cubicBezTo>
                      <a:cubicBezTo>
                        <a:pt x="165735" y="21907"/>
                        <a:pt x="165735" y="20955"/>
                        <a:pt x="166688" y="20955"/>
                      </a:cubicBezTo>
                      <a:cubicBezTo>
                        <a:pt x="168593" y="18097"/>
                        <a:pt x="170497" y="17145"/>
                        <a:pt x="171450" y="15240"/>
                      </a:cubicBezTo>
                      <a:cubicBezTo>
                        <a:pt x="171450" y="15240"/>
                        <a:pt x="171450" y="15240"/>
                        <a:pt x="171450" y="1524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67" name="Freeform: Shape 766">
                  <a:extLst>
                    <a:ext uri="{FF2B5EF4-FFF2-40B4-BE49-F238E27FC236}">
                      <a16:creationId xmlns:a16="http://schemas.microsoft.com/office/drawing/2014/main" id="{890422A7-ECC5-AFFE-78E8-4C8F3170BF50}"/>
                    </a:ext>
                  </a:extLst>
                </p:cNvPr>
                <p:cNvSpPr/>
                <p:nvPr/>
              </p:nvSpPr>
              <p:spPr>
                <a:xfrm>
                  <a:off x="5449545" y="1302099"/>
                  <a:ext cx="458152" cy="515302"/>
                </a:xfrm>
                <a:custGeom>
                  <a:avLst/>
                  <a:gdLst>
                    <a:gd name="connsiteX0" fmla="*/ 4763 w 458152"/>
                    <a:gd name="connsiteY0" fmla="*/ 515303 h 515302"/>
                    <a:gd name="connsiteX1" fmla="*/ 2858 w 458152"/>
                    <a:gd name="connsiteY1" fmla="*/ 502920 h 515302"/>
                    <a:gd name="connsiteX2" fmla="*/ 1905 w 458152"/>
                    <a:gd name="connsiteY2" fmla="*/ 489585 h 515302"/>
                    <a:gd name="connsiteX3" fmla="*/ 953 w 458152"/>
                    <a:gd name="connsiteY3" fmla="*/ 480060 h 515302"/>
                    <a:gd name="connsiteX4" fmla="*/ 0 w 458152"/>
                    <a:gd name="connsiteY4" fmla="*/ 457200 h 515302"/>
                    <a:gd name="connsiteX5" fmla="*/ 145733 w 458152"/>
                    <a:gd name="connsiteY5" fmla="*/ 457200 h 515302"/>
                    <a:gd name="connsiteX6" fmla="*/ 458153 w 458152"/>
                    <a:gd name="connsiteY6" fmla="*/ 144780 h 515302"/>
                    <a:gd name="connsiteX7" fmla="*/ 458153 w 458152"/>
                    <a:gd name="connsiteY7" fmla="*/ 144780 h 515302"/>
                    <a:gd name="connsiteX8" fmla="*/ 458153 w 458152"/>
                    <a:gd name="connsiteY8" fmla="*/ 0 h 515302"/>
                    <a:gd name="connsiteX9" fmla="*/ 458153 w 458152"/>
                    <a:gd name="connsiteY9" fmla="*/ 0 h 515302"/>
                    <a:gd name="connsiteX10" fmla="*/ 453390 w 458152"/>
                    <a:gd name="connsiteY10" fmla="*/ 0 h 515302"/>
                    <a:gd name="connsiteX11" fmla="*/ 458153 w 458152"/>
                    <a:gd name="connsiteY11" fmla="*/ 0 h 515302"/>
                    <a:gd name="connsiteX12" fmla="*/ 451485 w 458152"/>
                    <a:gd name="connsiteY12" fmla="*/ 0 h 515302"/>
                    <a:gd name="connsiteX13" fmla="*/ 451485 w 458152"/>
                    <a:gd name="connsiteY13" fmla="*/ 0 h 515302"/>
                    <a:gd name="connsiteX14" fmla="*/ 447675 w 458152"/>
                    <a:gd name="connsiteY14" fmla="*/ 0 h 515302"/>
                    <a:gd name="connsiteX15" fmla="*/ 435293 w 458152"/>
                    <a:gd name="connsiteY15" fmla="*/ 0 h 515302"/>
                    <a:gd name="connsiteX16" fmla="*/ 435293 w 458152"/>
                    <a:gd name="connsiteY16" fmla="*/ 0 h 515302"/>
                    <a:gd name="connsiteX17" fmla="*/ 435293 w 458152"/>
                    <a:gd name="connsiteY17" fmla="*/ 0 h 515302"/>
                    <a:gd name="connsiteX18" fmla="*/ 424815 w 458152"/>
                    <a:gd name="connsiteY18" fmla="*/ 953 h 515302"/>
                    <a:gd name="connsiteX19" fmla="*/ 424815 w 458152"/>
                    <a:gd name="connsiteY19" fmla="*/ 953 h 515302"/>
                    <a:gd name="connsiteX20" fmla="*/ 421005 w 458152"/>
                    <a:gd name="connsiteY20" fmla="*/ 953 h 515302"/>
                    <a:gd name="connsiteX21" fmla="*/ 415290 w 458152"/>
                    <a:gd name="connsiteY21" fmla="*/ 953 h 515302"/>
                    <a:gd name="connsiteX22" fmla="*/ 413385 w 458152"/>
                    <a:gd name="connsiteY22" fmla="*/ 953 h 515302"/>
                    <a:gd name="connsiteX23" fmla="*/ 413385 w 458152"/>
                    <a:gd name="connsiteY23" fmla="*/ 953 h 515302"/>
                    <a:gd name="connsiteX24" fmla="*/ 413385 w 458152"/>
                    <a:gd name="connsiteY24" fmla="*/ 953 h 515302"/>
                    <a:gd name="connsiteX25" fmla="*/ 413385 w 458152"/>
                    <a:gd name="connsiteY25" fmla="*/ 953 h 515302"/>
                    <a:gd name="connsiteX26" fmla="*/ 410528 w 458152"/>
                    <a:gd name="connsiteY26" fmla="*/ 953 h 515302"/>
                    <a:gd name="connsiteX27" fmla="*/ 401003 w 458152"/>
                    <a:gd name="connsiteY27" fmla="*/ 1905 h 515302"/>
                    <a:gd name="connsiteX28" fmla="*/ 400050 w 458152"/>
                    <a:gd name="connsiteY28" fmla="*/ 1905 h 515302"/>
                    <a:gd name="connsiteX29" fmla="*/ 400050 w 458152"/>
                    <a:gd name="connsiteY29" fmla="*/ 1905 h 515302"/>
                    <a:gd name="connsiteX30" fmla="*/ 400050 w 458152"/>
                    <a:gd name="connsiteY30" fmla="*/ 1905 h 515302"/>
                    <a:gd name="connsiteX31" fmla="*/ 398145 w 458152"/>
                    <a:gd name="connsiteY31" fmla="*/ 1905 h 515302"/>
                    <a:gd name="connsiteX32" fmla="*/ 395288 w 458152"/>
                    <a:gd name="connsiteY32" fmla="*/ 1905 h 515302"/>
                    <a:gd name="connsiteX33" fmla="*/ 390525 w 458152"/>
                    <a:gd name="connsiteY33" fmla="*/ 2858 h 515302"/>
                    <a:gd name="connsiteX34" fmla="*/ 390525 w 458152"/>
                    <a:gd name="connsiteY34" fmla="*/ 2858 h 515302"/>
                    <a:gd name="connsiteX35" fmla="*/ 390525 w 458152"/>
                    <a:gd name="connsiteY35" fmla="*/ 2858 h 515302"/>
                    <a:gd name="connsiteX36" fmla="*/ 390525 w 458152"/>
                    <a:gd name="connsiteY36" fmla="*/ 2858 h 515302"/>
                    <a:gd name="connsiteX37" fmla="*/ 383858 w 458152"/>
                    <a:gd name="connsiteY37" fmla="*/ 3810 h 515302"/>
                    <a:gd name="connsiteX38" fmla="*/ 376238 w 458152"/>
                    <a:gd name="connsiteY38" fmla="*/ 4763 h 515302"/>
                    <a:gd name="connsiteX39" fmla="*/ 373380 w 458152"/>
                    <a:gd name="connsiteY39" fmla="*/ 4763 h 515302"/>
                    <a:gd name="connsiteX40" fmla="*/ 368618 w 458152"/>
                    <a:gd name="connsiteY40" fmla="*/ 5715 h 515302"/>
                    <a:gd name="connsiteX41" fmla="*/ 368618 w 458152"/>
                    <a:gd name="connsiteY41" fmla="*/ 5715 h 515302"/>
                    <a:gd name="connsiteX42" fmla="*/ 368618 w 458152"/>
                    <a:gd name="connsiteY42" fmla="*/ 5715 h 515302"/>
                    <a:gd name="connsiteX43" fmla="*/ 368618 w 458152"/>
                    <a:gd name="connsiteY43" fmla="*/ 5715 h 515302"/>
                    <a:gd name="connsiteX44" fmla="*/ 362903 w 458152"/>
                    <a:gd name="connsiteY44" fmla="*/ 10478 h 515302"/>
                    <a:gd name="connsiteX45" fmla="*/ 356235 w 458152"/>
                    <a:gd name="connsiteY45" fmla="*/ 12383 h 515302"/>
                    <a:gd name="connsiteX46" fmla="*/ 356235 w 458152"/>
                    <a:gd name="connsiteY46" fmla="*/ 12383 h 515302"/>
                    <a:gd name="connsiteX47" fmla="*/ 356235 w 458152"/>
                    <a:gd name="connsiteY47" fmla="*/ 12383 h 515302"/>
                    <a:gd name="connsiteX48" fmla="*/ 348615 w 458152"/>
                    <a:gd name="connsiteY48" fmla="*/ 14288 h 515302"/>
                    <a:gd name="connsiteX49" fmla="*/ 348615 w 458152"/>
                    <a:gd name="connsiteY49" fmla="*/ 14288 h 515302"/>
                    <a:gd name="connsiteX50" fmla="*/ 348615 w 458152"/>
                    <a:gd name="connsiteY50" fmla="*/ 14288 h 515302"/>
                    <a:gd name="connsiteX51" fmla="*/ 335280 w 458152"/>
                    <a:gd name="connsiteY51" fmla="*/ 18098 h 515302"/>
                    <a:gd name="connsiteX52" fmla="*/ 335280 w 458152"/>
                    <a:gd name="connsiteY52" fmla="*/ 18098 h 515302"/>
                    <a:gd name="connsiteX53" fmla="*/ 332422 w 458152"/>
                    <a:gd name="connsiteY53" fmla="*/ 19050 h 515302"/>
                    <a:gd name="connsiteX54" fmla="*/ 327660 w 458152"/>
                    <a:gd name="connsiteY54" fmla="*/ 20003 h 515302"/>
                    <a:gd name="connsiteX55" fmla="*/ 327660 w 458152"/>
                    <a:gd name="connsiteY55" fmla="*/ 20003 h 515302"/>
                    <a:gd name="connsiteX56" fmla="*/ 327660 w 458152"/>
                    <a:gd name="connsiteY56" fmla="*/ 20003 h 515302"/>
                    <a:gd name="connsiteX57" fmla="*/ 327660 w 458152"/>
                    <a:gd name="connsiteY57" fmla="*/ 20003 h 515302"/>
                    <a:gd name="connsiteX58" fmla="*/ 318135 w 458152"/>
                    <a:gd name="connsiteY58" fmla="*/ 22860 h 515302"/>
                    <a:gd name="connsiteX59" fmla="*/ 314325 w 458152"/>
                    <a:gd name="connsiteY59" fmla="*/ 23813 h 515302"/>
                    <a:gd name="connsiteX60" fmla="*/ 314325 w 458152"/>
                    <a:gd name="connsiteY60" fmla="*/ 23813 h 515302"/>
                    <a:gd name="connsiteX61" fmla="*/ 313372 w 458152"/>
                    <a:gd name="connsiteY61" fmla="*/ 23813 h 515302"/>
                    <a:gd name="connsiteX62" fmla="*/ 313372 w 458152"/>
                    <a:gd name="connsiteY62" fmla="*/ 23813 h 515302"/>
                    <a:gd name="connsiteX63" fmla="*/ 305753 w 458152"/>
                    <a:gd name="connsiteY63" fmla="*/ 26670 h 515302"/>
                    <a:gd name="connsiteX64" fmla="*/ 305753 w 458152"/>
                    <a:gd name="connsiteY64" fmla="*/ 26670 h 515302"/>
                    <a:gd name="connsiteX65" fmla="*/ 305753 w 458152"/>
                    <a:gd name="connsiteY65" fmla="*/ 26670 h 515302"/>
                    <a:gd name="connsiteX66" fmla="*/ 305753 w 458152"/>
                    <a:gd name="connsiteY66" fmla="*/ 26670 h 515302"/>
                    <a:gd name="connsiteX67" fmla="*/ 301943 w 458152"/>
                    <a:gd name="connsiteY67" fmla="*/ 27623 h 515302"/>
                    <a:gd name="connsiteX68" fmla="*/ 299085 w 458152"/>
                    <a:gd name="connsiteY68" fmla="*/ 28575 h 515302"/>
                    <a:gd name="connsiteX69" fmla="*/ 295275 w 458152"/>
                    <a:gd name="connsiteY69" fmla="*/ 30480 h 515302"/>
                    <a:gd name="connsiteX70" fmla="*/ 295275 w 458152"/>
                    <a:gd name="connsiteY70" fmla="*/ 30480 h 515302"/>
                    <a:gd name="connsiteX71" fmla="*/ 295275 w 458152"/>
                    <a:gd name="connsiteY71" fmla="*/ 30480 h 515302"/>
                    <a:gd name="connsiteX72" fmla="*/ 295275 w 458152"/>
                    <a:gd name="connsiteY72" fmla="*/ 30480 h 515302"/>
                    <a:gd name="connsiteX73" fmla="*/ 288608 w 458152"/>
                    <a:gd name="connsiteY73" fmla="*/ 33338 h 515302"/>
                    <a:gd name="connsiteX74" fmla="*/ 285750 w 458152"/>
                    <a:gd name="connsiteY74" fmla="*/ 34290 h 515302"/>
                    <a:gd name="connsiteX75" fmla="*/ 280988 w 458152"/>
                    <a:gd name="connsiteY75" fmla="*/ 36195 h 515302"/>
                    <a:gd name="connsiteX76" fmla="*/ 276225 w 458152"/>
                    <a:gd name="connsiteY76" fmla="*/ 38100 h 515302"/>
                    <a:gd name="connsiteX77" fmla="*/ 276225 w 458152"/>
                    <a:gd name="connsiteY77" fmla="*/ 38100 h 515302"/>
                    <a:gd name="connsiteX78" fmla="*/ 276225 w 458152"/>
                    <a:gd name="connsiteY78" fmla="*/ 38100 h 515302"/>
                    <a:gd name="connsiteX79" fmla="*/ 264795 w 458152"/>
                    <a:gd name="connsiteY79" fmla="*/ 42863 h 515302"/>
                    <a:gd name="connsiteX80" fmla="*/ 264795 w 458152"/>
                    <a:gd name="connsiteY80" fmla="*/ 42863 h 515302"/>
                    <a:gd name="connsiteX81" fmla="*/ 264795 w 458152"/>
                    <a:gd name="connsiteY81" fmla="*/ 42863 h 515302"/>
                    <a:gd name="connsiteX82" fmla="*/ 261938 w 458152"/>
                    <a:gd name="connsiteY82" fmla="*/ 43815 h 515302"/>
                    <a:gd name="connsiteX83" fmla="*/ 257175 w 458152"/>
                    <a:gd name="connsiteY83" fmla="*/ 46673 h 515302"/>
                    <a:gd name="connsiteX84" fmla="*/ 257175 w 458152"/>
                    <a:gd name="connsiteY84" fmla="*/ 46673 h 515302"/>
                    <a:gd name="connsiteX85" fmla="*/ 257175 w 458152"/>
                    <a:gd name="connsiteY85" fmla="*/ 46673 h 515302"/>
                    <a:gd name="connsiteX86" fmla="*/ 256222 w 458152"/>
                    <a:gd name="connsiteY86" fmla="*/ 46673 h 515302"/>
                    <a:gd name="connsiteX87" fmla="*/ 246697 w 458152"/>
                    <a:gd name="connsiteY87" fmla="*/ 51435 h 515302"/>
                    <a:gd name="connsiteX88" fmla="*/ 244793 w 458152"/>
                    <a:gd name="connsiteY88" fmla="*/ 52388 h 515302"/>
                    <a:gd name="connsiteX89" fmla="*/ 244793 w 458152"/>
                    <a:gd name="connsiteY89" fmla="*/ 52388 h 515302"/>
                    <a:gd name="connsiteX90" fmla="*/ 244793 w 458152"/>
                    <a:gd name="connsiteY90" fmla="*/ 52388 h 515302"/>
                    <a:gd name="connsiteX91" fmla="*/ 244793 w 458152"/>
                    <a:gd name="connsiteY91" fmla="*/ 52388 h 515302"/>
                    <a:gd name="connsiteX92" fmla="*/ 238125 w 458152"/>
                    <a:gd name="connsiteY92" fmla="*/ 56198 h 515302"/>
                    <a:gd name="connsiteX93" fmla="*/ 238125 w 458152"/>
                    <a:gd name="connsiteY93" fmla="*/ 56198 h 515302"/>
                    <a:gd name="connsiteX94" fmla="*/ 238125 w 458152"/>
                    <a:gd name="connsiteY94" fmla="*/ 56198 h 515302"/>
                    <a:gd name="connsiteX95" fmla="*/ 238125 w 458152"/>
                    <a:gd name="connsiteY95" fmla="*/ 56198 h 515302"/>
                    <a:gd name="connsiteX96" fmla="*/ 237172 w 458152"/>
                    <a:gd name="connsiteY96" fmla="*/ 56198 h 515302"/>
                    <a:gd name="connsiteX97" fmla="*/ 233363 w 458152"/>
                    <a:gd name="connsiteY97" fmla="*/ 59055 h 515302"/>
                    <a:gd name="connsiteX98" fmla="*/ 225743 w 458152"/>
                    <a:gd name="connsiteY98" fmla="*/ 63818 h 515302"/>
                    <a:gd name="connsiteX99" fmla="*/ 225743 w 458152"/>
                    <a:gd name="connsiteY99" fmla="*/ 63818 h 515302"/>
                    <a:gd name="connsiteX100" fmla="*/ 225743 w 458152"/>
                    <a:gd name="connsiteY100" fmla="*/ 63818 h 515302"/>
                    <a:gd name="connsiteX101" fmla="*/ 223838 w 458152"/>
                    <a:gd name="connsiteY101" fmla="*/ 64770 h 515302"/>
                    <a:gd name="connsiteX102" fmla="*/ 220028 w 458152"/>
                    <a:gd name="connsiteY102" fmla="*/ 67628 h 515302"/>
                    <a:gd name="connsiteX103" fmla="*/ 211455 w 458152"/>
                    <a:gd name="connsiteY103" fmla="*/ 73343 h 515302"/>
                    <a:gd name="connsiteX104" fmla="*/ 207645 w 458152"/>
                    <a:gd name="connsiteY104" fmla="*/ 76200 h 515302"/>
                    <a:gd name="connsiteX105" fmla="*/ 207645 w 458152"/>
                    <a:gd name="connsiteY105" fmla="*/ 76200 h 515302"/>
                    <a:gd name="connsiteX106" fmla="*/ 201930 w 458152"/>
                    <a:gd name="connsiteY106" fmla="*/ 80010 h 515302"/>
                    <a:gd name="connsiteX107" fmla="*/ 201930 w 458152"/>
                    <a:gd name="connsiteY107" fmla="*/ 80010 h 515302"/>
                    <a:gd name="connsiteX108" fmla="*/ 201930 w 458152"/>
                    <a:gd name="connsiteY108" fmla="*/ 80010 h 515302"/>
                    <a:gd name="connsiteX109" fmla="*/ 201930 w 458152"/>
                    <a:gd name="connsiteY109" fmla="*/ 80010 h 515302"/>
                    <a:gd name="connsiteX110" fmla="*/ 200025 w 458152"/>
                    <a:gd name="connsiteY110" fmla="*/ 81915 h 515302"/>
                    <a:gd name="connsiteX111" fmla="*/ 193358 w 458152"/>
                    <a:gd name="connsiteY111" fmla="*/ 86678 h 515302"/>
                    <a:gd name="connsiteX112" fmla="*/ 190500 w 458152"/>
                    <a:gd name="connsiteY112" fmla="*/ 88583 h 515302"/>
                    <a:gd name="connsiteX113" fmla="*/ 190500 w 458152"/>
                    <a:gd name="connsiteY113" fmla="*/ 88583 h 515302"/>
                    <a:gd name="connsiteX114" fmla="*/ 190500 w 458152"/>
                    <a:gd name="connsiteY114" fmla="*/ 88583 h 515302"/>
                    <a:gd name="connsiteX115" fmla="*/ 190500 w 458152"/>
                    <a:gd name="connsiteY115" fmla="*/ 88583 h 515302"/>
                    <a:gd name="connsiteX116" fmla="*/ 190500 w 458152"/>
                    <a:gd name="connsiteY116" fmla="*/ 88583 h 515302"/>
                    <a:gd name="connsiteX117" fmla="*/ 187643 w 458152"/>
                    <a:gd name="connsiteY117" fmla="*/ 91440 h 515302"/>
                    <a:gd name="connsiteX118" fmla="*/ 184785 w 458152"/>
                    <a:gd name="connsiteY118" fmla="*/ 93345 h 515302"/>
                    <a:gd name="connsiteX119" fmla="*/ 184785 w 458152"/>
                    <a:gd name="connsiteY119" fmla="*/ 93345 h 515302"/>
                    <a:gd name="connsiteX120" fmla="*/ 184785 w 458152"/>
                    <a:gd name="connsiteY120" fmla="*/ 93345 h 515302"/>
                    <a:gd name="connsiteX121" fmla="*/ 184785 w 458152"/>
                    <a:gd name="connsiteY121" fmla="*/ 93345 h 515302"/>
                    <a:gd name="connsiteX122" fmla="*/ 179070 w 458152"/>
                    <a:gd name="connsiteY122" fmla="*/ 97155 h 515302"/>
                    <a:gd name="connsiteX123" fmla="*/ 173355 w 458152"/>
                    <a:gd name="connsiteY123" fmla="*/ 100965 h 515302"/>
                    <a:gd name="connsiteX124" fmla="*/ 173355 w 458152"/>
                    <a:gd name="connsiteY124" fmla="*/ 100965 h 515302"/>
                    <a:gd name="connsiteX125" fmla="*/ 173355 w 458152"/>
                    <a:gd name="connsiteY125" fmla="*/ 100965 h 515302"/>
                    <a:gd name="connsiteX126" fmla="*/ 173355 w 458152"/>
                    <a:gd name="connsiteY126" fmla="*/ 100965 h 515302"/>
                    <a:gd name="connsiteX127" fmla="*/ 173355 w 458152"/>
                    <a:gd name="connsiteY127" fmla="*/ 100965 h 515302"/>
                    <a:gd name="connsiteX128" fmla="*/ 173355 w 458152"/>
                    <a:gd name="connsiteY128" fmla="*/ 100965 h 515302"/>
                    <a:gd name="connsiteX129" fmla="*/ 167640 w 458152"/>
                    <a:gd name="connsiteY129" fmla="*/ 105728 h 515302"/>
                    <a:gd name="connsiteX130" fmla="*/ 165735 w 458152"/>
                    <a:gd name="connsiteY130" fmla="*/ 107633 h 515302"/>
                    <a:gd name="connsiteX131" fmla="*/ 165735 w 458152"/>
                    <a:gd name="connsiteY131" fmla="*/ 107633 h 515302"/>
                    <a:gd name="connsiteX132" fmla="*/ 164783 w 458152"/>
                    <a:gd name="connsiteY132" fmla="*/ 107633 h 515302"/>
                    <a:gd name="connsiteX133" fmla="*/ 163830 w 458152"/>
                    <a:gd name="connsiteY133" fmla="*/ 108585 h 515302"/>
                    <a:gd name="connsiteX134" fmla="*/ 163830 w 458152"/>
                    <a:gd name="connsiteY134" fmla="*/ 108585 h 515302"/>
                    <a:gd name="connsiteX135" fmla="*/ 162878 w 458152"/>
                    <a:gd name="connsiteY135" fmla="*/ 109538 h 515302"/>
                    <a:gd name="connsiteX136" fmla="*/ 161925 w 458152"/>
                    <a:gd name="connsiteY136" fmla="*/ 110490 h 515302"/>
                    <a:gd name="connsiteX137" fmla="*/ 156210 w 458152"/>
                    <a:gd name="connsiteY137" fmla="*/ 115253 h 515302"/>
                    <a:gd name="connsiteX138" fmla="*/ 151447 w 458152"/>
                    <a:gd name="connsiteY138" fmla="*/ 119063 h 515302"/>
                    <a:gd name="connsiteX139" fmla="*/ 146685 w 458152"/>
                    <a:gd name="connsiteY139" fmla="*/ 123825 h 515302"/>
                    <a:gd name="connsiteX140" fmla="*/ 142875 w 458152"/>
                    <a:gd name="connsiteY140" fmla="*/ 127635 h 515302"/>
                    <a:gd name="connsiteX141" fmla="*/ 141922 w 458152"/>
                    <a:gd name="connsiteY141" fmla="*/ 128588 h 515302"/>
                    <a:gd name="connsiteX142" fmla="*/ 140018 w 458152"/>
                    <a:gd name="connsiteY142" fmla="*/ 130493 h 515302"/>
                    <a:gd name="connsiteX143" fmla="*/ 138113 w 458152"/>
                    <a:gd name="connsiteY143" fmla="*/ 132398 h 515302"/>
                    <a:gd name="connsiteX144" fmla="*/ 124778 w 458152"/>
                    <a:gd name="connsiteY144" fmla="*/ 146685 h 515302"/>
                    <a:gd name="connsiteX145" fmla="*/ 119063 w 458152"/>
                    <a:gd name="connsiteY145" fmla="*/ 153353 h 515302"/>
                    <a:gd name="connsiteX146" fmla="*/ 118110 w 458152"/>
                    <a:gd name="connsiteY146" fmla="*/ 154305 h 515302"/>
                    <a:gd name="connsiteX147" fmla="*/ 118110 w 458152"/>
                    <a:gd name="connsiteY147" fmla="*/ 155258 h 515302"/>
                    <a:gd name="connsiteX148" fmla="*/ 118110 w 458152"/>
                    <a:gd name="connsiteY148" fmla="*/ 155258 h 515302"/>
                    <a:gd name="connsiteX149" fmla="*/ 118110 w 458152"/>
                    <a:gd name="connsiteY149" fmla="*/ 155258 h 515302"/>
                    <a:gd name="connsiteX150" fmla="*/ 111443 w 458152"/>
                    <a:gd name="connsiteY150" fmla="*/ 162878 h 515302"/>
                    <a:gd name="connsiteX151" fmla="*/ 111443 w 458152"/>
                    <a:gd name="connsiteY151" fmla="*/ 162878 h 515302"/>
                    <a:gd name="connsiteX152" fmla="*/ 111443 w 458152"/>
                    <a:gd name="connsiteY152" fmla="*/ 162878 h 515302"/>
                    <a:gd name="connsiteX153" fmla="*/ 111443 w 458152"/>
                    <a:gd name="connsiteY153" fmla="*/ 162878 h 515302"/>
                    <a:gd name="connsiteX154" fmla="*/ 111443 w 458152"/>
                    <a:gd name="connsiteY154" fmla="*/ 162878 h 515302"/>
                    <a:gd name="connsiteX155" fmla="*/ 110490 w 458152"/>
                    <a:gd name="connsiteY155" fmla="*/ 163830 h 515302"/>
                    <a:gd name="connsiteX156" fmla="*/ 102870 w 458152"/>
                    <a:gd name="connsiteY156" fmla="*/ 174308 h 515302"/>
                    <a:gd name="connsiteX157" fmla="*/ 99060 w 458152"/>
                    <a:gd name="connsiteY157" fmla="*/ 180023 h 515302"/>
                    <a:gd name="connsiteX158" fmla="*/ 98108 w 458152"/>
                    <a:gd name="connsiteY158" fmla="*/ 180975 h 515302"/>
                    <a:gd name="connsiteX159" fmla="*/ 98108 w 458152"/>
                    <a:gd name="connsiteY159" fmla="*/ 180975 h 515302"/>
                    <a:gd name="connsiteX160" fmla="*/ 95250 w 458152"/>
                    <a:gd name="connsiteY160" fmla="*/ 184785 h 515302"/>
                    <a:gd name="connsiteX161" fmla="*/ 89535 w 458152"/>
                    <a:gd name="connsiteY161" fmla="*/ 192405 h 515302"/>
                    <a:gd name="connsiteX162" fmla="*/ 89535 w 458152"/>
                    <a:gd name="connsiteY162" fmla="*/ 192405 h 515302"/>
                    <a:gd name="connsiteX163" fmla="*/ 89535 w 458152"/>
                    <a:gd name="connsiteY163" fmla="*/ 192405 h 515302"/>
                    <a:gd name="connsiteX164" fmla="*/ 89535 w 458152"/>
                    <a:gd name="connsiteY164" fmla="*/ 192405 h 515302"/>
                    <a:gd name="connsiteX165" fmla="*/ 89535 w 458152"/>
                    <a:gd name="connsiteY165" fmla="*/ 192405 h 515302"/>
                    <a:gd name="connsiteX166" fmla="*/ 88583 w 458152"/>
                    <a:gd name="connsiteY166" fmla="*/ 193358 h 515302"/>
                    <a:gd name="connsiteX167" fmla="*/ 86678 w 458152"/>
                    <a:gd name="connsiteY167" fmla="*/ 195263 h 515302"/>
                    <a:gd name="connsiteX168" fmla="*/ 84772 w 458152"/>
                    <a:gd name="connsiteY168" fmla="*/ 198120 h 515302"/>
                    <a:gd name="connsiteX169" fmla="*/ 84772 w 458152"/>
                    <a:gd name="connsiteY169" fmla="*/ 198120 h 515302"/>
                    <a:gd name="connsiteX170" fmla="*/ 84772 w 458152"/>
                    <a:gd name="connsiteY170" fmla="*/ 198120 h 515302"/>
                    <a:gd name="connsiteX171" fmla="*/ 84772 w 458152"/>
                    <a:gd name="connsiteY171" fmla="*/ 198120 h 515302"/>
                    <a:gd name="connsiteX172" fmla="*/ 77153 w 458152"/>
                    <a:gd name="connsiteY172" fmla="*/ 210503 h 515302"/>
                    <a:gd name="connsiteX173" fmla="*/ 77153 w 458152"/>
                    <a:gd name="connsiteY173" fmla="*/ 210503 h 515302"/>
                    <a:gd name="connsiteX174" fmla="*/ 77153 w 458152"/>
                    <a:gd name="connsiteY174" fmla="*/ 210503 h 515302"/>
                    <a:gd name="connsiteX175" fmla="*/ 73343 w 458152"/>
                    <a:gd name="connsiteY175" fmla="*/ 216218 h 515302"/>
                    <a:gd name="connsiteX176" fmla="*/ 73343 w 458152"/>
                    <a:gd name="connsiteY176" fmla="*/ 216218 h 515302"/>
                    <a:gd name="connsiteX177" fmla="*/ 73343 w 458152"/>
                    <a:gd name="connsiteY177" fmla="*/ 216218 h 515302"/>
                    <a:gd name="connsiteX178" fmla="*/ 73343 w 458152"/>
                    <a:gd name="connsiteY178" fmla="*/ 216218 h 515302"/>
                    <a:gd name="connsiteX179" fmla="*/ 71438 w 458152"/>
                    <a:gd name="connsiteY179" fmla="*/ 220028 h 515302"/>
                    <a:gd name="connsiteX180" fmla="*/ 66675 w 458152"/>
                    <a:gd name="connsiteY180" fmla="*/ 228600 h 515302"/>
                    <a:gd name="connsiteX181" fmla="*/ 66675 w 458152"/>
                    <a:gd name="connsiteY181" fmla="*/ 228600 h 515302"/>
                    <a:gd name="connsiteX182" fmla="*/ 65722 w 458152"/>
                    <a:gd name="connsiteY182" fmla="*/ 230505 h 515302"/>
                    <a:gd name="connsiteX183" fmla="*/ 62865 w 458152"/>
                    <a:gd name="connsiteY183" fmla="*/ 235268 h 515302"/>
                    <a:gd name="connsiteX184" fmla="*/ 62865 w 458152"/>
                    <a:gd name="connsiteY184" fmla="*/ 235268 h 515302"/>
                    <a:gd name="connsiteX185" fmla="*/ 62865 w 458152"/>
                    <a:gd name="connsiteY185" fmla="*/ 235268 h 515302"/>
                    <a:gd name="connsiteX186" fmla="*/ 62865 w 458152"/>
                    <a:gd name="connsiteY186" fmla="*/ 235268 h 515302"/>
                    <a:gd name="connsiteX187" fmla="*/ 62865 w 458152"/>
                    <a:gd name="connsiteY187" fmla="*/ 235268 h 515302"/>
                    <a:gd name="connsiteX188" fmla="*/ 59055 w 458152"/>
                    <a:gd name="connsiteY188" fmla="*/ 243840 h 515302"/>
                    <a:gd name="connsiteX189" fmla="*/ 57150 w 458152"/>
                    <a:gd name="connsiteY189" fmla="*/ 247650 h 515302"/>
                    <a:gd name="connsiteX190" fmla="*/ 53340 w 458152"/>
                    <a:gd name="connsiteY190" fmla="*/ 256223 h 515302"/>
                    <a:gd name="connsiteX191" fmla="*/ 48578 w 458152"/>
                    <a:gd name="connsiteY191" fmla="*/ 266700 h 515302"/>
                    <a:gd name="connsiteX192" fmla="*/ 48578 w 458152"/>
                    <a:gd name="connsiteY192" fmla="*/ 266700 h 515302"/>
                    <a:gd name="connsiteX193" fmla="*/ 48578 w 458152"/>
                    <a:gd name="connsiteY193" fmla="*/ 266700 h 515302"/>
                    <a:gd name="connsiteX194" fmla="*/ 48578 w 458152"/>
                    <a:gd name="connsiteY194" fmla="*/ 266700 h 515302"/>
                    <a:gd name="connsiteX195" fmla="*/ 48578 w 458152"/>
                    <a:gd name="connsiteY195" fmla="*/ 266700 h 515302"/>
                    <a:gd name="connsiteX196" fmla="*/ 48578 w 458152"/>
                    <a:gd name="connsiteY196" fmla="*/ 266700 h 515302"/>
                    <a:gd name="connsiteX197" fmla="*/ 46673 w 458152"/>
                    <a:gd name="connsiteY197" fmla="*/ 270510 h 515302"/>
                    <a:gd name="connsiteX198" fmla="*/ 43815 w 458152"/>
                    <a:gd name="connsiteY198" fmla="*/ 276225 h 515302"/>
                    <a:gd name="connsiteX199" fmla="*/ 42863 w 458152"/>
                    <a:gd name="connsiteY199" fmla="*/ 279083 h 515302"/>
                    <a:gd name="connsiteX200" fmla="*/ 40005 w 458152"/>
                    <a:gd name="connsiteY200" fmla="*/ 285750 h 515302"/>
                    <a:gd name="connsiteX201" fmla="*/ 40005 w 458152"/>
                    <a:gd name="connsiteY201" fmla="*/ 285750 h 515302"/>
                    <a:gd name="connsiteX202" fmla="*/ 40005 w 458152"/>
                    <a:gd name="connsiteY202" fmla="*/ 285750 h 515302"/>
                    <a:gd name="connsiteX203" fmla="*/ 40005 w 458152"/>
                    <a:gd name="connsiteY203" fmla="*/ 285750 h 515302"/>
                    <a:gd name="connsiteX204" fmla="*/ 37148 w 458152"/>
                    <a:gd name="connsiteY204" fmla="*/ 294323 h 515302"/>
                    <a:gd name="connsiteX205" fmla="*/ 36195 w 458152"/>
                    <a:gd name="connsiteY205" fmla="*/ 296228 h 515302"/>
                    <a:gd name="connsiteX206" fmla="*/ 36195 w 458152"/>
                    <a:gd name="connsiteY206" fmla="*/ 296228 h 515302"/>
                    <a:gd name="connsiteX207" fmla="*/ 36195 w 458152"/>
                    <a:gd name="connsiteY207" fmla="*/ 296228 h 515302"/>
                    <a:gd name="connsiteX208" fmla="*/ 34290 w 458152"/>
                    <a:gd name="connsiteY208" fmla="*/ 302895 h 515302"/>
                    <a:gd name="connsiteX209" fmla="*/ 33338 w 458152"/>
                    <a:gd name="connsiteY209" fmla="*/ 304800 h 515302"/>
                    <a:gd name="connsiteX210" fmla="*/ 33338 w 458152"/>
                    <a:gd name="connsiteY210" fmla="*/ 304800 h 515302"/>
                    <a:gd name="connsiteX211" fmla="*/ 33338 w 458152"/>
                    <a:gd name="connsiteY211" fmla="*/ 304800 h 515302"/>
                    <a:gd name="connsiteX212" fmla="*/ 31433 w 458152"/>
                    <a:gd name="connsiteY212" fmla="*/ 310515 h 515302"/>
                    <a:gd name="connsiteX213" fmla="*/ 30480 w 458152"/>
                    <a:gd name="connsiteY213" fmla="*/ 312420 h 515302"/>
                    <a:gd name="connsiteX214" fmla="*/ 29528 w 458152"/>
                    <a:gd name="connsiteY214" fmla="*/ 316230 h 515302"/>
                    <a:gd name="connsiteX215" fmla="*/ 29528 w 458152"/>
                    <a:gd name="connsiteY215" fmla="*/ 316230 h 515302"/>
                    <a:gd name="connsiteX216" fmla="*/ 29528 w 458152"/>
                    <a:gd name="connsiteY216" fmla="*/ 316230 h 515302"/>
                    <a:gd name="connsiteX217" fmla="*/ 29528 w 458152"/>
                    <a:gd name="connsiteY217" fmla="*/ 316230 h 515302"/>
                    <a:gd name="connsiteX218" fmla="*/ 27623 w 458152"/>
                    <a:gd name="connsiteY218" fmla="*/ 323850 h 515302"/>
                    <a:gd name="connsiteX219" fmla="*/ 27623 w 458152"/>
                    <a:gd name="connsiteY219" fmla="*/ 323850 h 515302"/>
                    <a:gd name="connsiteX220" fmla="*/ 27623 w 458152"/>
                    <a:gd name="connsiteY220" fmla="*/ 323850 h 515302"/>
                    <a:gd name="connsiteX221" fmla="*/ 27623 w 458152"/>
                    <a:gd name="connsiteY221" fmla="*/ 323850 h 515302"/>
                    <a:gd name="connsiteX222" fmla="*/ 27623 w 458152"/>
                    <a:gd name="connsiteY222" fmla="*/ 323850 h 515302"/>
                    <a:gd name="connsiteX223" fmla="*/ 25718 w 458152"/>
                    <a:gd name="connsiteY223" fmla="*/ 330518 h 515302"/>
                    <a:gd name="connsiteX224" fmla="*/ 23813 w 458152"/>
                    <a:gd name="connsiteY224" fmla="*/ 337185 h 515302"/>
                    <a:gd name="connsiteX225" fmla="*/ 23813 w 458152"/>
                    <a:gd name="connsiteY225" fmla="*/ 337185 h 515302"/>
                    <a:gd name="connsiteX226" fmla="*/ 23813 w 458152"/>
                    <a:gd name="connsiteY226" fmla="*/ 338138 h 515302"/>
                    <a:gd name="connsiteX227" fmla="*/ 22860 w 458152"/>
                    <a:gd name="connsiteY227" fmla="*/ 343853 h 515302"/>
                    <a:gd name="connsiteX228" fmla="*/ 22860 w 458152"/>
                    <a:gd name="connsiteY228" fmla="*/ 343853 h 515302"/>
                    <a:gd name="connsiteX229" fmla="*/ 22860 w 458152"/>
                    <a:gd name="connsiteY229" fmla="*/ 343853 h 515302"/>
                    <a:gd name="connsiteX230" fmla="*/ 22860 w 458152"/>
                    <a:gd name="connsiteY230" fmla="*/ 343853 h 515302"/>
                    <a:gd name="connsiteX231" fmla="*/ 22860 w 458152"/>
                    <a:gd name="connsiteY231" fmla="*/ 343853 h 515302"/>
                    <a:gd name="connsiteX232" fmla="*/ 20003 w 458152"/>
                    <a:gd name="connsiteY232" fmla="*/ 358140 h 515302"/>
                    <a:gd name="connsiteX233" fmla="*/ 20003 w 458152"/>
                    <a:gd name="connsiteY233" fmla="*/ 358140 h 515302"/>
                    <a:gd name="connsiteX234" fmla="*/ 20003 w 458152"/>
                    <a:gd name="connsiteY234" fmla="*/ 358140 h 515302"/>
                    <a:gd name="connsiteX235" fmla="*/ 20003 w 458152"/>
                    <a:gd name="connsiteY235" fmla="*/ 358140 h 515302"/>
                    <a:gd name="connsiteX236" fmla="*/ 20003 w 458152"/>
                    <a:gd name="connsiteY236" fmla="*/ 360045 h 515302"/>
                    <a:gd name="connsiteX237" fmla="*/ 19050 w 458152"/>
                    <a:gd name="connsiteY237" fmla="*/ 365760 h 515302"/>
                    <a:gd name="connsiteX238" fmla="*/ 16193 w 458152"/>
                    <a:gd name="connsiteY238" fmla="*/ 380048 h 515302"/>
                    <a:gd name="connsiteX239" fmla="*/ 16193 w 458152"/>
                    <a:gd name="connsiteY239" fmla="*/ 380048 h 515302"/>
                    <a:gd name="connsiteX240" fmla="*/ 16193 w 458152"/>
                    <a:gd name="connsiteY240" fmla="*/ 381000 h 515302"/>
                    <a:gd name="connsiteX241" fmla="*/ 15240 w 458152"/>
                    <a:gd name="connsiteY241" fmla="*/ 387668 h 515302"/>
                    <a:gd name="connsiteX242" fmla="*/ 15240 w 458152"/>
                    <a:gd name="connsiteY242" fmla="*/ 387668 h 515302"/>
                    <a:gd name="connsiteX243" fmla="*/ 13335 w 458152"/>
                    <a:gd name="connsiteY243" fmla="*/ 401003 h 515302"/>
                    <a:gd name="connsiteX244" fmla="*/ 12383 w 458152"/>
                    <a:gd name="connsiteY244" fmla="*/ 411480 h 515302"/>
                    <a:gd name="connsiteX245" fmla="*/ 12383 w 458152"/>
                    <a:gd name="connsiteY245" fmla="*/ 412433 h 515302"/>
                    <a:gd name="connsiteX246" fmla="*/ 12383 w 458152"/>
                    <a:gd name="connsiteY246" fmla="*/ 412433 h 515302"/>
                    <a:gd name="connsiteX247" fmla="*/ 12383 w 458152"/>
                    <a:gd name="connsiteY247" fmla="*/ 414338 h 515302"/>
                    <a:gd name="connsiteX248" fmla="*/ 11430 w 458152"/>
                    <a:gd name="connsiteY248" fmla="*/ 422910 h 515302"/>
                    <a:gd name="connsiteX249" fmla="*/ 11430 w 458152"/>
                    <a:gd name="connsiteY249" fmla="*/ 422910 h 515302"/>
                    <a:gd name="connsiteX250" fmla="*/ 10478 w 458152"/>
                    <a:gd name="connsiteY250" fmla="*/ 443865 h 515302"/>
                    <a:gd name="connsiteX251" fmla="*/ 10478 w 458152"/>
                    <a:gd name="connsiteY251" fmla="*/ 445770 h 515302"/>
                    <a:gd name="connsiteX252" fmla="*/ 10478 w 458152"/>
                    <a:gd name="connsiteY252" fmla="*/ 445770 h 515302"/>
                    <a:gd name="connsiteX253" fmla="*/ 10478 w 458152"/>
                    <a:gd name="connsiteY253" fmla="*/ 447675 h 515302"/>
                    <a:gd name="connsiteX254" fmla="*/ 11430 w 458152"/>
                    <a:gd name="connsiteY254" fmla="*/ 468630 h 515302"/>
                    <a:gd name="connsiteX255" fmla="*/ 11430 w 458152"/>
                    <a:gd name="connsiteY255" fmla="*/ 468630 h 515302"/>
                    <a:gd name="connsiteX256" fmla="*/ 11430 w 458152"/>
                    <a:gd name="connsiteY256" fmla="*/ 468630 h 515302"/>
                    <a:gd name="connsiteX257" fmla="*/ 11430 w 458152"/>
                    <a:gd name="connsiteY257" fmla="*/ 474345 h 515302"/>
                    <a:gd name="connsiteX258" fmla="*/ 11430 w 458152"/>
                    <a:gd name="connsiteY258" fmla="*/ 478155 h 515302"/>
                    <a:gd name="connsiteX259" fmla="*/ 11430 w 458152"/>
                    <a:gd name="connsiteY259" fmla="*/ 479108 h 515302"/>
                    <a:gd name="connsiteX260" fmla="*/ 11430 w 458152"/>
                    <a:gd name="connsiteY260" fmla="*/ 480060 h 515302"/>
                    <a:gd name="connsiteX261" fmla="*/ 11430 w 458152"/>
                    <a:gd name="connsiteY261" fmla="*/ 480060 h 515302"/>
                    <a:gd name="connsiteX262" fmla="*/ 12383 w 458152"/>
                    <a:gd name="connsiteY262" fmla="*/ 490538 h 515302"/>
                    <a:gd name="connsiteX263" fmla="*/ 12383 w 458152"/>
                    <a:gd name="connsiteY263" fmla="*/ 490538 h 515302"/>
                    <a:gd name="connsiteX264" fmla="*/ 12383 w 458152"/>
                    <a:gd name="connsiteY264" fmla="*/ 490538 h 515302"/>
                    <a:gd name="connsiteX265" fmla="*/ 12383 w 458152"/>
                    <a:gd name="connsiteY265" fmla="*/ 490538 h 515302"/>
                    <a:gd name="connsiteX266" fmla="*/ 12383 w 458152"/>
                    <a:gd name="connsiteY266" fmla="*/ 490538 h 515302"/>
                    <a:gd name="connsiteX267" fmla="*/ 13335 w 458152"/>
                    <a:gd name="connsiteY267" fmla="*/ 500063 h 515302"/>
                    <a:gd name="connsiteX268" fmla="*/ 4763 w 458152"/>
                    <a:gd name="connsiteY268" fmla="*/ 515303 h 515302"/>
                    <a:gd name="connsiteX269" fmla="*/ 4763 w 458152"/>
                    <a:gd name="connsiteY269" fmla="*/ 515303 h 51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458152" h="515302">
                      <a:moveTo>
                        <a:pt x="4763" y="515303"/>
                      </a:moveTo>
                      <a:cubicBezTo>
                        <a:pt x="3810" y="511493"/>
                        <a:pt x="3810" y="506730"/>
                        <a:pt x="2858" y="502920"/>
                      </a:cubicBezTo>
                      <a:cubicBezTo>
                        <a:pt x="2858" y="499110"/>
                        <a:pt x="1905" y="494348"/>
                        <a:pt x="1905" y="489585"/>
                      </a:cubicBezTo>
                      <a:cubicBezTo>
                        <a:pt x="1905" y="486728"/>
                        <a:pt x="953" y="482918"/>
                        <a:pt x="953" y="480060"/>
                      </a:cubicBezTo>
                      <a:cubicBezTo>
                        <a:pt x="953" y="472440"/>
                        <a:pt x="0" y="464820"/>
                        <a:pt x="0" y="457200"/>
                      </a:cubicBezTo>
                      <a:lnTo>
                        <a:pt x="145733" y="457200"/>
                      </a:lnTo>
                      <a:cubicBezTo>
                        <a:pt x="145733" y="284798"/>
                        <a:pt x="285750" y="144780"/>
                        <a:pt x="458153" y="144780"/>
                      </a:cubicBezTo>
                      <a:lnTo>
                        <a:pt x="458153" y="144780"/>
                      </a:lnTo>
                      <a:lnTo>
                        <a:pt x="458153" y="0"/>
                      </a:lnTo>
                      <a:cubicBezTo>
                        <a:pt x="458153" y="0"/>
                        <a:pt x="458153" y="0"/>
                        <a:pt x="458153" y="0"/>
                      </a:cubicBezTo>
                      <a:cubicBezTo>
                        <a:pt x="456247" y="0"/>
                        <a:pt x="455295" y="0"/>
                        <a:pt x="453390" y="0"/>
                      </a:cubicBezTo>
                      <a:cubicBezTo>
                        <a:pt x="455295" y="0"/>
                        <a:pt x="457200" y="0"/>
                        <a:pt x="458153" y="0"/>
                      </a:cubicBezTo>
                      <a:cubicBezTo>
                        <a:pt x="456247" y="0"/>
                        <a:pt x="453390" y="0"/>
                        <a:pt x="451485" y="0"/>
                      </a:cubicBezTo>
                      <a:cubicBezTo>
                        <a:pt x="451485" y="0"/>
                        <a:pt x="451485" y="0"/>
                        <a:pt x="451485" y="0"/>
                      </a:cubicBezTo>
                      <a:cubicBezTo>
                        <a:pt x="450533" y="0"/>
                        <a:pt x="449580" y="0"/>
                        <a:pt x="447675" y="0"/>
                      </a:cubicBezTo>
                      <a:cubicBezTo>
                        <a:pt x="443865" y="0"/>
                        <a:pt x="439103" y="0"/>
                        <a:pt x="435293" y="0"/>
                      </a:cubicBezTo>
                      <a:cubicBezTo>
                        <a:pt x="435293" y="0"/>
                        <a:pt x="435293" y="0"/>
                        <a:pt x="435293" y="0"/>
                      </a:cubicBezTo>
                      <a:cubicBezTo>
                        <a:pt x="435293" y="0"/>
                        <a:pt x="435293" y="0"/>
                        <a:pt x="435293" y="0"/>
                      </a:cubicBezTo>
                      <a:cubicBezTo>
                        <a:pt x="431483" y="0"/>
                        <a:pt x="428625" y="953"/>
                        <a:pt x="424815" y="953"/>
                      </a:cubicBezTo>
                      <a:cubicBezTo>
                        <a:pt x="424815" y="953"/>
                        <a:pt x="424815" y="953"/>
                        <a:pt x="424815" y="953"/>
                      </a:cubicBezTo>
                      <a:cubicBezTo>
                        <a:pt x="423863" y="953"/>
                        <a:pt x="421958" y="953"/>
                        <a:pt x="421005" y="953"/>
                      </a:cubicBezTo>
                      <a:cubicBezTo>
                        <a:pt x="419100" y="953"/>
                        <a:pt x="417195" y="953"/>
                        <a:pt x="415290" y="953"/>
                      </a:cubicBezTo>
                      <a:cubicBezTo>
                        <a:pt x="414338" y="953"/>
                        <a:pt x="414338" y="953"/>
                        <a:pt x="413385" y="953"/>
                      </a:cubicBezTo>
                      <a:cubicBezTo>
                        <a:pt x="413385" y="953"/>
                        <a:pt x="413385" y="953"/>
                        <a:pt x="413385" y="953"/>
                      </a:cubicBezTo>
                      <a:cubicBezTo>
                        <a:pt x="413385" y="953"/>
                        <a:pt x="413385" y="953"/>
                        <a:pt x="413385" y="953"/>
                      </a:cubicBezTo>
                      <a:cubicBezTo>
                        <a:pt x="413385" y="953"/>
                        <a:pt x="413385" y="953"/>
                        <a:pt x="413385" y="953"/>
                      </a:cubicBezTo>
                      <a:cubicBezTo>
                        <a:pt x="412433" y="953"/>
                        <a:pt x="411480" y="953"/>
                        <a:pt x="410528" y="953"/>
                      </a:cubicBezTo>
                      <a:cubicBezTo>
                        <a:pt x="407670" y="953"/>
                        <a:pt x="403860" y="1905"/>
                        <a:pt x="401003" y="1905"/>
                      </a:cubicBezTo>
                      <a:cubicBezTo>
                        <a:pt x="401003" y="1905"/>
                        <a:pt x="400050" y="1905"/>
                        <a:pt x="400050" y="1905"/>
                      </a:cubicBezTo>
                      <a:cubicBezTo>
                        <a:pt x="400050" y="1905"/>
                        <a:pt x="400050" y="1905"/>
                        <a:pt x="400050" y="1905"/>
                      </a:cubicBezTo>
                      <a:cubicBezTo>
                        <a:pt x="400050" y="1905"/>
                        <a:pt x="400050" y="1905"/>
                        <a:pt x="400050" y="1905"/>
                      </a:cubicBezTo>
                      <a:cubicBezTo>
                        <a:pt x="399097" y="1905"/>
                        <a:pt x="399097" y="1905"/>
                        <a:pt x="398145" y="1905"/>
                      </a:cubicBezTo>
                      <a:cubicBezTo>
                        <a:pt x="397193" y="1905"/>
                        <a:pt x="396240" y="1905"/>
                        <a:pt x="395288" y="1905"/>
                      </a:cubicBezTo>
                      <a:cubicBezTo>
                        <a:pt x="393383" y="1905"/>
                        <a:pt x="392430" y="1905"/>
                        <a:pt x="390525" y="2858"/>
                      </a:cubicBezTo>
                      <a:cubicBezTo>
                        <a:pt x="390525" y="2858"/>
                        <a:pt x="390525" y="2858"/>
                        <a:pt x="390525" y="2858"/>
                      </a:cubicBezTo>
                      <a:cubicBezTo>
                        <a:pt x="390525" y="2858"/>
                        <a:pt x="390525" y="2858"/>
                        <a:pt x="390525" y="2858"/>
                      </a:cubicBezTo>
                      <a:lnTo>
                        <a:pt x="390525" y="2858"/>
                      </a:lnTo>
                      <a:cubicBezTo>
                        <a:pt x="388620" y="2858"/>
                        <a:pt x="385763" y="3810"/>
                        <a:pt x="383858" y="3810"/>
                      </a:cubicBezTo>
                      <a:cubicBezTo>
                        <a:pt x="381000" y="3810"/>
                        <a:pt x="379095" y="4763"/>
                        <a:pt x="376238" y="4763"/>
                      </a:cubicBezTo>
                      <a:cubicBezTo>
                        <a:pt x="375285" y="4763"/>
                        <a:pt x="374333" y="4763"/>
                        <a:pt x="373380" y="4763"/>
                      </a:cubicBezTo>
                      <a:cubicBezTo>
                        <a:pt x="371475" y="4763"/>
                        <a:pt x="370522" y="5715"/>
                        <a:pt x="368618" y="5715"/>
                      </a:cubicBezTo>
                      <a:cubicBezTo>
                        <a:pt x="368618" y="5715"/>
                        <a:pt x="368618" y="5715"/>
                        <a:pt x="368618" y="5715"/>
                      </a:cubicBezTo>
                      <a:cubicBezTo>
                        <a:pt x="368618" y="5715"/>
                        <a:pt x="368618" y="5715"/>
                        <a:pt x="368618" y="5715"/>
                      </a:cubicBezTo>
                      <a:cubicBezTo>
                        <a:pt x="368618" y="5715"/>
                        <a:pt x="368618" y="5715"/>
                        <a:pt x="368618" y="5715"/>
                      </a:cubicBezTo>
                      <a:cubicBezTo>
                        <a:pt x="367665" y="9525"/>
                        <a:pt x="365760" y="9525"/>
                        <a:pt x="362903" y="10478"/>
                      </a:cubicBezTo>
                      <a:cubicBezTo>
                        <a:pt x="360997" y="11430"/>
                        <a:pt x="358140" y="11430"/>
                        <a:pt x="356235" y="12383"/>
                      </a:cubicBezTo>
                      <a:cubicBezTo>
                        <a:pt x="356235" y="12383"/>
                        <a:pt x="356235" y="12383"/>
                        <a:pt x="356235" y="12383"/>
                      </a:cubicBezTo>
                      <a:cubicBezTo>
                        <a:pt x="356235" y="12383"/>
                        <a:pt x="356235" y="12383"/>
                        <a:pt x="356235" y="12383"/>
                      </a:cubicBezTo>
                      <a:cubicBezTo>
                        <a:pt x="353378" y="13335"/>
                        <a:pt x="351472" y="13335"/>
                        <a:pt x="348615" y="14288"/>
                      </a:cubicBezTo>
                      <a:lnTo>
                        <a:pt x="348615" y="14288"/>
                      </a:lnTo>
                      <a:cubicBezTo>
                        <a:pt x="348615" y="14288"/>
                        <a:pt x="348615" y="14288"/>
                        <a:pt x="348615" y="14288"/>
                      </a:cubicBezTo>
                      <a:cubicBezTo>
                        <a:pt x="343853" y="15240"/>
                        <a:pt x="339090" y="17145"/>
                        <a:pt x="335280" y="18098"/>
                      </a:cubicBezTo>
                      <a:cubicBezTo>
                        <a:pt x="335280" y="18098"/>
                        <a:pt x="335280" y="18098"/>
                        <a:pt x="335280" y="18098"/>
                      </a:cubicBezTo>
                      <a:cubicBezTo>
                        <a:pt x="334328" y="18098"/>
                        <a:pt x="333375" y="19050"/>
                        <a:pt x="332422" y="19050"/>
                      </a:cubicBezTo>
                      <a:cubicBezTo>
                        <a:pt x="330518" y="19050"/>
                        <a:pt x="329565" y="20003"/>
                        <a:pt x="327660" y="20003"/>
                      </a:cubicBezTo>
                      <a:cubicBezTo>
                        <a:pt x="327660" y="20003"/>
                        <a:pt x="327660" y="20003"/>
                        <a:pt x="327660" y="20003"/>
                      </a:cubicBezTo>
                      <a:cubicBezTo>
                        <a:pt x="327660" y="20003"/>
                        <a:pt x="327660" y="20003"/>
                        <a:pt x="327660" y="20003"/>
                      </a:cubicBezTo>
                      <a:cubicBezTo>
                        <a:pt x="327660" y="20003"/>
                        <a:pt x="327660" y="20003"/>
                        <a:pt x="327660" y="20003"/>
                      </a:cubicBezTo>
                      <a:cubicBezTo>
                        <a:pt x="324803" y="20955"/>
                        <a:pt x="321945" y="21908"/>
                        <a:pt x="318135" y="22860"/>
                      </a:cubicBezTo>
                      <a:cubicBezTo>
                        <a:pt x="317183" y="22860"/>
                        <a:pt x="316230" y="23813"/>
                        <a:pt x="314325" y="23813"/>
                      </a:cubicBezTo>
                      <a:cubicBezTo>
                        <a:pt x="314325" y="23813"/>
                        <a:pt x="314325" y="23813"/>
                        <a:pt x="314325" y="23813"/>
                      </a:cubicBezTo>
                      <a:cubicBezTo>
                        <a:pt x="314325" y="23813"/>
                        <a:pt x="314325" y="23813"/>
                        <a:pt x="313372" y="23813"/>
                      </a:cubicBezTo>
                      <a:cubicBezTo>
                        <a:pt x="313372" y="23813"/>
                        <a:pt x="313372" y="23813"/>
                        <a:pt x="313372" y="23813"/>
                      </a:cubicBezTo>
                      <a:cubicBezTo>
                        <a:pt x="310515" y="24765"/>
                        <a:pt x="307658" y="25718"/>
                        <a:pt x="305753" y="26670"/>
                      </a:cubicBezTo>
                      <a:cubicBezTo>
                        <a:pt x="305753" y="26670"/>
                        <a:pt x="305753" y="26670"/>
                        <a:pt x="305753" y="26670"/>
                      </a:cubicBezTo>
                      <a:cubicBezTo>
                        <a:pt x="305753" y="26670"/>
                        <a:pt x="305753" y="26670"/>
                        <a:pt x="305753" y="26670"/>
                      </a:cubicBezTo>
                      <a:cubicBezTo>
                        <a:pt x="305753" y="26670"/>
                        <a:pt x="305753" y="26670"/>
                        <a:pt x="305753" y="26670"/>
                      </a:cubicBezTo>
                      <a:cubicBezTo>
                        <a:pt x="304800" y="26670"/>
                        <a:pt x="302895" y="27623"/>
                        <a:pt x="301943" y="27623"/>
                      </a:cubicBezTo>
                      <a:cubicBezTo>
                        <a:pt x="300990" y="27623"/>
                        <a:pt x="300038" y="28575"/>
                        <a:pt x="299085" y="28575"/>
                      </a:cubicBezTo>
                      <a:cubicBezTo>
                        <a:pt x="298133" y="29528"/>
                        <a:pt x="296228" y="29528"/>
                        <a:pt x="295275" y="30480"/>
                      </a:cubicBezTo>
                      <a:cubicBezTo>
                        <a:pt x="295275" y="30480"/>
                        <a:pt x="295275" y="30480"/>
                        <a:pt x="295275" y="30480"/>
                      </a:cubicBezTo>
                      <a:cubicBezTo>
                        <a:pt x="295275" y="30480"/>
                        <a:pt x="295275" y="30480"/>
                        <a:pt x="295275" y="30480"/>
                      </a:cubicBezTo>
                      <a:cubicBezTo>
                        <a:pt x="295275" y="30480"/>
                        <a:pt x="295275" y="30480"/>
                        <a:pt x="295275" y="30480"/>
                      </a:cubicBezTo>
                      <a:cubicBezTo>
                        <a:pt x="293370" y="31433"/>
                        <a:pt x="291465" y="32385"/>
                        <a:pt x="288608" y="33338"/>
                      </a:cubicBezTo>
                      <a:cubicBezTo>
                        <a:pt x="287655" y="33338"/>
                        <a:pt x="286703" y="34290"/>
                        <a:pt x="285750" y="34290"/>
                      </a:cubicBezTo>
                      <a:cubicBezTo>
                        <a:pt x="283845" y="35243"/>
                        <a:pt x="282893" y="35243"/>
                        <a:pt x="280988" y="36195"/>
                      </a:cubicBezTo>
                      <a:cubicBezTo>
                        <a:pt x="279083" y="37148"/>
                        <a:pt x="277178" y="38100"/>
                        <a:pt x="276225" y="38100"/>
                      </a:cubicBezTo>
                      <a:cubicBezTo>
                        <a:pt x="276225" y="38100"/>
                        <a:pt x="276225" y="38100"/>
                        <a:pt x="276225" y="38100"/>
                      </a:cubicBezTo>
                      <a:cubicBezTo>
                        <a:pt x="276225" y="38100"/>
                        <a:pt x="276225" y="38100"/>
                        <a:pt x="276225" y="38100"/>
                      </a:cubicBezTo>
                      <a:cubicBezTo>
                        <a:pt x="272415" y="40005"/>
                        <a:pt x="268605" y="40958"/>
                        <a:pt x="264795" y="42863"/>
                      </a:cubicBezTo>
                      <a:cubicBezTo>
                        <a:pt x="264795" y="42863"/>
                        <a:pt x="264795" y="42863"/>
                        <a:pt x="264795" y="42863"/>
                      </a:cubicBezTo>
                      <a:cubicBezTo>
                        <a:pt x="264795" y="42863"/>
                        <a:pt x="264795" y="42863"/>
                        <a:pt x="264795" y="42863"/>
                      </a:cubicBezTo>
                      <a:cubicBezTo>
                        <a:pt x="263843" y="42863"/>
                        <a:pt x="262890" y="43815"/>
                        <a:pt x="261938" y="43815"/>
                      </a:cubicBezTo>
                      <a:cubicBezTo>
                        <a:pt x="260033" y="44768"/>
                        <a:pt x="258128" y="45720"/>
                        <a:pt x="257175" y="46673"/>
                      </a:cubicBezTo>
                      <a:cubicBezTo>
                        <a:pt x="257175" y="46673"/>
                        <a:pt x="257175" y="46673"/>
                        <a:pt x="257175" y="46673"/>
                      </a:cubicBezTo>
                      <a:cubicBezTo>
                        <a:pt x="257175" y="46673"/>
                        <a:pt x="257175" y="46673"/>
                        <a:pt x="257175" y="46673"/>
                      </a:cubicBezTo>
                      <a:cubicBezTo>
                        <a:pt x="257175" y="46673"/>
                        <a:pt x="257175" y="46673"/>
                        <a:pt x="256222" y="46673"/>
                      </a:cubicBezTo>
                      <a:cubicBezTo>
                        <a:pt x="253365" y="48578"/>
                        <a:pt x="249555" y="49530"/>
                        <a:pt x="246697" y="51435"/>
                      </a:cubicBezTo>
                      <a:cubicBezTo>
                        <a:pt x="245745" y="51435"/>
                        <a:pt x="245745" y="52388"/>
                        <a:pt x="244793" y="52388"/>
                      </a:cubicBezTo>
                      <a:cubicBezTo>
                        <a:pt x="244793" y="52388"/>
                        <a:pt x="244793" y="52388"/>
                        <a:pt x="244793" y="52388"/>
                      </a:cubicBezTo>
                      <a:cubicBezTo>
                        <a:pt x="244793" y="52388"/>
                        <a:pt x="244793" y="52388"/>
                        <a:pt x="244793" y="52388"/>
                      </a:cubicBezTo>
                      <a:cubicBezTo>
                        <a:pt x="244793" y="52388"/>
                        <a:pt x="244793" y="52388"/>
                        <a:pt x="244793" y="52388"/>
                      </a:cubicBezTo>
                      <a:cubicBezTo>
                        <a:pt x="242888" y="53340"/>
                        <a:pt x="240983" y="54293"/>
                        <a:pt x="238125" y="56198"/>
                      </a:cubicBezTo>
                      <a:lnTo>
                        <a:pt x="238125" y="56198"/>
                      </a:lnTo>
                      <a:cubicBezTo>
                        <a:pt x="238125" y="56198"/>
                        <a:pt x="238125" y="56198"/>
                        <a:pt x="238125" y="56198"/>
                      </a:cubicBezTo>
                      <a:cubicBezTo>
                        <a:pt x="238125" y="56198"/>
                        <a:pt x="238125" y="56198"/>
                        <a:pt x="238125" y="56198"/>
                      </a:cubicBezTo>
                      <a:cubicBezTo>
                        <a:pt x="238125" y="56198"/>
                        <a:pt x="238125" y="56198"/>
                        <a:pt x="237172" y="56198"/>
                      </a:cubicBezTo>
                      <a:cubicBezTo>
                        <a:pt x="235268" y="57150"/>
                        <a:pt x="234315" y="58103"/>
                        <a:pt x="233363" y="59055"/>
                      </a:cubicBezTo>
                      <a:cubicBezTo>
                        <a:pt x="230505" y="60960"/>
                        <a:pt x="228600" y="61913"/>
                        <a:pt x="225743" y="63818"/>
                      </a:cubicBezTo>
                      <a:cubicBezTo>
                        <a:pt x="225743" y="63818"/>
                        <a:pt x="225743" y="63818"/>
                        <a:pt x="225743" y="63818"/>
                      </a:cubicBezTo>
                      <a:cubicBezTo>
                        <a:pt x="225743" y="63818"/>
                        <a:pt x="225743" y="63818"/>
                        <a:pt x="225743" y="63818"/>
                      </a:cubicBezTo>
                      <a:cubicBezTo>
                        <a:pt x="224790" y="63818"/>
                        <a:pt x="223838" y="64770"/>
                        <a:pt x="223838" y="64770"/>
                      </a:cubicBezTo>
                      <a:cubicBezTo>
                        <a:pt x="222885" y="65723"/>
                        <a:pt x="220980" y="66675"/>
                        <a:pt x="220028" y="67628"/>
                      </a:cubicBezTo>
                      <a:cubicBezTo>
                        <a:pt x="217170" y="69533"/>
                        <a:pt x="214313" y="71438"/>
                        <a:pt x="211455" y="73343"/>
                      </a:cubicBezTo>
                      <a:cubicBezTo>
                        <a:pt x="210503" y="74295"/>
                        <a:pt x="208597" y="75248"/>
                        <a:pt x="207645" y="76200"/>
                      </a:cubicBezTo>
                      <a:cubicBezTo>
                        <a:pt x="207645" y="76200"/>
                        <a:pt x="207645" y="76200"/>
                        <a:pt x="207645" y="76200"/>
                      </a:cubicBezTo>
                      <a:cubicBezTo>
                        <a:pt x="205740" y="77153"/>
                        <a:pt x="203835" y="79058"/>
                        <a:pt x="201930" y="80010"/>
                      </a:cubicBezTo>
                      <a:cubicBezTo>
                        <a:pt x="201930" y="80010"/>
                        <a:pt x="201930" y="80010"/>
                        <a:pt x="201930" y="80010"/>
                      </a:cubicBezTo>
                      <a:cubicBezTo>
                        <a:pt x="201930" y="80010"/>
                        <a:pt x="201930" y="80010"/>
                        <a:pt x="201930" y="80010"/>
                      </a:cubicBezTo>
                      <a:cubicBezTo>
                        <a:pt x="201930" y="80010"/>
                        <a:pt x="201930" y="80010"/>
                        <a:pt x="201930" y="80010"/>
                      </a:cubicBezTo>
                      <a:cubicBezTo>
                        <a:pt x="200978" y="80963"/>
                        <a:pt x="200025" y="80963"/>
                        <a:pt x="200025" y="81915"/>
                      </a:cubicBezTo>
                      <a:cubicBezTo>
                        <a:pt x="198120" y="83820"/>
                        <a:pt x="195263" y="84773"/>
                        <a:pt x="193358" y="86678"/>
                      </a:cubicBezTo>
                      <a:cubicBezTo>
                        <a:pt x="192405" y="87630"/>
                        <a:pt x="191453" y="87630"/>
                        <a:pt x="190500" y="88583"/>
                      </a:cubicBezTo>
                      <a:cubicBezTo>
                        <a:pt x="190500" y="88583"/>
                        <a:pt x="190500" y="88583"/>
                        <a:pt x="190500" y="88583"/>
                      </a:cubicBezTo>
                      <a:cubicBezTo>
                        <a:pt x="190500" y="88583"/>
                        <a:pt x="190500" y="88583"/>
                        <a:pt x="190500" y="88583"/>
                      </a:cubicBezTo>
                      <a:cubicBezTo>
                        <a:pt x="190500" y="88583"/>
                        <a:pt x="190500" y="88583"/>
                        <a:pt x="190500" y="88583"/>
                      </a:cubicBezTo>
                      <a:cubicBezTo>
                        <a:pt x="190500" y="88583"/>
                        <a:pt x="190500" y="88583"/>
                        <a:pt x="190500" y="88583"/>
                      </a:cubicBezTo>
                      <a:cubicBezTo>
                        <a:pt x="189547" y="89535"/>
                        <a:pt x="188595" y="90488"/>
                        <a:pt x="187643" y="91440"/>
                      </a:cubicBezTo>
                      <a:cubicBezTo>
                        <a:pt x="186690" y="92393"/>
                        <a:pt x="185738" y="93345"/>
                        <a:pt x="184785" y="93345"/>
                      </a:cubicBezTo>
                      <a:cubicBezTo>
                        <a:pt x="184785" y="93345"/>
                        <a:pt x="184785" y="93345"/>
                        <a:pt x="184785" y="93345"/>
                      </a:cubicBezTo>
                      <a:cubicBezTo>
                        <a:pt x="184785" y="93345"/>
                        <a:pt x="184785" y="93345"/>
                        <a:pt x="184785" y="93345"/>
                      </a:cubicBezTo>
                      <a:cubicBezTo>
                        <a:pt x="184785" y="93345"/>
                        <a:pt x="184785" y="93345"/>
                        <a:pt x="184785" y="93345"/>
                      </a:cubicBezTo>
                      <a:cubicBezTo>
                        <a:pt x="182880" y="94298"/>
                        <a:pt x="180975" y="96203"/>
                        <a:pt x="179070" y="97155"/>
                      </a:cubicBezTo>
                      <a:cubicBezTo>
                        <a:pt x="177165" y="98108"/>
                        <a:pt x="175260" y="100013"/>
                        <a:pt x="173355" y="100965"/>
                      </a:cubicBezTo>
                      <a:cubicBezTo>
                        <a:pt x="173355" y="100965"/>
                        <a:pt x="173355" y="100965"/>
                        <a:pt x="173355" y="100965"/>
                      </a:cubicBezTo>
                      <a:cubicBezTo>
                        <a:pt x="173355" y="100965"/>
                        <a:pt x="173355" y="100965"/>
                        <a:pt x="173355" y="100965"/>
                      </a:cubicBezTo>
                      <a:cubicBezTo>
                        <a:pt x="173355" y="100965"/>
                        <a:pt x="173355" y="100965"/>
                        <a:pt x="173355" y="100965"/>
                      </a:cubicBezTo>
                      <a:cubicBezTo>
                        <a:pt x="173355" y="100965"/>
                        <a:pt x="173355" y="100965"/>
                        <a:pt x="173355" y="100965"/>
                      </a:cubicBezTo>
                      <a:cubicBezTo>
                        <a:pt x="173355" y="100965"/>
                        <a:pt x="173355" y="100965"/>
                        <a:pt x="173355" y="100965"/>
                      </a:cubicBezTo>
                      <a:cubicBezTo>
                        <a:pt x="171450" y="102870"/>
                        <a:pt x="169545" y="103823"/>
                        <a:pt x="167640" y="105728"/>
                      </a:cubicBezTo>
                      <a:cubicBezTo>
                        <a:pt x="166688" y="106680"/>
                        <a:pt x="165735" y="106680"/>
                        <a:pt x="165735" y="107633"/>
                      </a:cubicBezTo>
                      <a:cubicBezTo>
                        <a:pt x="165735" y="107633"/>
                        <a:pt x="165735" y="107633"/>
                        <a:pt x="165735" y="107633"/>
                      </a:cubicBezTo>
                      <a:cubicBezTo>
                        <a:pt x="165735" y="107633"/>
                        <a:pt x="165735" y="107633"/>
                        <a:pt x="164783" y="107633"/>
                      </a:cubicBezTo>
                      <a:cubicBezTo>
                        <a:pt x="164783" y="107633"/>
                        <a:pt x="164783" y="107633"/>
                        <a:pt x="163830" y="108585"/>
                      </a:cubicBezTo>
                      <a:cubicBezTo>
                        <a:pt x="163830" y="108585"/>
                        <a:pt x="163830" y="108585"/>
                        <a:pt x="163830" y="108585"/>
                      </a:cubicBezTo>
                      <a:cubicBezTo>
                        <a:pt x="163830" y="108585"/>
                        <a:pt x="162878" y="108585"/>
                        <a:pt x="162878" y="109538"/>
                      </a:cubicBezTo>
                      <a:cubicBezTo>
                        <a:pt x="162878" y="109538"/>
                        <a:pt x="161925" y="110490"/>
                        <a:pt x="161925" y="110490"/>
                      </a:cubicBezTo>
                      <a:cubicBezTo>
                        <a:pt x="160020" y="112395"/>
                        <a:pt x="158115" y="113348"/>
                        <a:pt x="156210" y="115253"/>
                      </a:cubicBezTo>
                      <a:cubicBezTo>
                        <a:pt x="154305" y="116205"/>
                        <a:pt x="153353" y="118110"/>
                        <a:pt x="151447" y="119063"/>
                      </a:cubicBezTo>
                      <a:cubicBezTo>
                        <a:pt x="149543" y="120968"/>
                        <a:pt x="147638" y="121920"/>
                        <a:pt x="146685" y="123825"/>
                      </a:cubicBezTo>
                      <a:cubicBezTo>
                        <a:pt x="145733" y="124778"/>
                        <a:pt x="143828" y="126683"/>
                        <a:pt x="142875" y="127635"/>
                      </a:cubicBezTo>
                      <a:cubicBezTo>
                        <a:pt x="142875" y="127635"/>
                        <a:pt x="141922" y="128588"/>
                        <a:pt x="141922" y="128588"/>
                      </a:cubicBezTo>
                      <a:cubicBezTo>
                        <a:pt x="140970" y="129540"/>
                        <a:pt x="140970" y="129540"/>
                        <a:pt x="140018" y="130493"/>
                      </a:cubicBezTo>
                      <a:cubicBezTo>
                        <a:pt x="139065" y="131445"/>
                        <a:pt x="139065" y="132398"/>
                        <a:pt x="138113" y="132398"/>
                      </a:cubicBezTo>
                      <a:cubicBezTo>
                        <a:pt x="133350" y="137160"/>
                        <a:pt x="128588" y="141923"/>
                        <a:pt x="124778" y="146685"/>
                      </a:cubicBezTo>
                      <a:cubicBezTo>
                        <a:pt x="122872" y="148590"/>
                        <a:pt x="120968" y="151448"/>
                        <a:pt x="119063" y="153353"/>
                      </a:cubicBezTo>
                      <a:cubicBezTo>
                        <a:pt x="119063" y="153353"/>
                        <a:pt x="118110" y="154305"/>
                        <a:pt x="118110" y="154305"/>
                      </a:cubicBezTo>
                      <a:cubicBezTo>
                        <a:pt x="118110" y="154305"/>
                        <a:pt x="118110" y="154305"/>
                        <a:pt x="118110" y="155258"/>
                      </a:cubicBezTo>
                      <a:cubicBezTo>
                        <a:pt x="118110" y="155258"/>
                        <a:pt x="118110" y="155258"/>
                        <a:pt x="118110" y="155258"/>
                      </a:cubicBezTo>
                      <a:cubicBezTo>
                        <a:pt x="118110" y="155258"/>
                        <a:pt x="118110" y="155258"/>
                        <a:pt x="118110" y="155258"/>
                      </a:cubicBezTo>
                      <a:cubicBezTo>
                        <a:pt x="116205" y="158115"/>
                        <a:pt x="113347" y="160020"/>
                        <a:pt x="111443" y="162878"/>
                      </a:cubicBezTo>
                      <a:lnTo>
                        <a:pt x="111443" y="162878"/>
                      </a:lnTo>
                      <a:cubicBezTo>
                        <a:pt x="111443" y="162878"/>
                        <a:pt x="111443" y="162878"/>
                        <a:pt x="111443" y="162878"/>
                      </a:cubicBezTo>
                      <a:cubicBezTo>
                        <a:pt x="111443" y="162878"/>
                        <a:pt x="111443" y="162878"/>
                        <a:pt x="111443" y="162878"/>
                      </a:cubicBezTo>
                      <a:cubicBezTo>
                        <a:pt x="111443" y="162878"/>
                        <a:pt x="111443" y="162878"/>
                        <a:pt x="111443" y="162878"/>
                      </a:cubicBezTo>
                      <a:cubicBezTo>
                        <a:pt x="111443" y="162878"/>
                        <a:pt x="111443" y="162878"/>
                        <a:pt x="110490" y="163830"/>
                      </a:cubicBezTo>
                      <a:cubicBezTo>
                        <a:pt x="107633" y="167640"/>
                        <a:pt x="104775" y="170498"/>
                        <a:pt x="102870" y="174308"/>
                      </a:cubicBezTo>
                      <a:cubicBezTo>
                        <a:pt x="101918" y="176213"/>
                        <a:pt x="100013" y="178118"/>
                        <a:pt x="99060" y="180023"/>
                      </a:cubicBezTo>
                      <a:cubicBezTo>
                        <a:pt x="99060" y="180023"/>
                        <a:pt x="99060" y="180975"/>
                        <a:pt x="98108" y="180975"/>
                      </a:cubicBezTo>
                      <a:cubicBezTo>
                        <a:pt x="98108" y="180975"/>
                        <a:pt x="98108" y="180975"/>
                        <a:pt x="98108" y="180975"/>
                      </a:cubicBezTo>
                      <a:cubicBezTo>
                        <a:pt x="97155" y="181928"/>
                        <a:pt x="96203" y="182880"/>
                        <a:pt x="95250" y="184785"/>
                      </a:cubicBezTo>
                      <a:cubicBezTo>
                        <a:pt x="93345" y="187643"/>
                        <a:pt x="91440" y="190500"/>
                        <a:pt x="89535" y="192405"/>
                      </a:cubicBezTo>
                      <a:cubicBezTo>
                        <a:pt x="89535" y="192405"/>
                        <a:pt x="89535" y="192405"/>
                        <a:pt x="89535" y="192405"/>
                      </a:cubicBezTo>
                      <a:cubicBezTo>
                        <a:pt x="89535" y="192405"/>
                        <a:pt x="89535" y="192405"/>
                        <a:pt x="89535" y="192405"/>
                      </a:cubicBezTo>
                      <a:cubicBezTo>
                        <a:pt x="89535" y="192405"/>
                        <a:pt x="89535" y="192405"/>
                        <a:pt x="89535" y="192405"/>
                      </a:cubicBezTo>
                      <a:cubicBezTo>
                        <a:pt x="89535" y="192405"/>
                        <a:pt x="89535" y="192405"/>
                        <a:pt x="89535" y="192405"/>
                      </a:cubicBezTo>
                      <a:cubicBezTo>
                        <a:pt x="89535" y="192405"/>
                        <a:pt x="89535" y="193358"/>
                        <a:pt x="88583" y="193358"/>
                      </a:cubicBezTo>
                      <a:cubicBezTo>
                        <a:pt x="87630" y="194310"/>
                        <a:pt x="87630" y="195263"/>
                        <a:pt x="86678" y="195263"/>
                      </a:cubicBezTo>
                      <a:cubicBezTo>
                        <a:pt x="85725" y="196215"/>
                        <a:pt x="85725" y="197168"/>
                        <a:pt x="84772" y="198120"/>
                      </a:cubicBezTo>
                      <a:cubicBezTo>
                        <a:pt x="84772" y="198120"/>
                        <a:pt x="84772" y="198120"/>
                        <a:pt x="84772" y="198120"/>
                      </a:cubicBezTo>
                      <a:lnTo>
                        <a:pt x="84772" y="198120"/>
                      </a:lnTo>
                      <a:cubicBezTo>
                        <a:pt x="84772" y="198120"/>
                        <a:pt x="84772" y="198120"/>
                        <a:pt x="84772" y="198120"/>
                      </a:cubicBezTo>
                      <a:cubicBezTo>
                        <a:pt x="81915" y="201930"/>
                        <a:pt x="79058" y="206693"/>
                        <a:pt x="77153" y="210503"/>
                      </a:cubicBezTo>
                      <a:cubicBezTo>
                        <a:pt x="77153" y="210503"/>
                        <a:pt x="77153" y="210503"/>
                        <a:pt x="77153" y="210503"/>
                      </a:cubicBezTo>
                      <a:cubicBezTo>
                        <a:pt x="77153" y="210503"/>
                        <a:pt x="77153" y="210503"/>
                        <a:pt x="77153" y="210503"/>
                      </a:cubicBezTo>
                      <a:cubicBezTo>
                        <a:pt x="76200" y="212408"/>
                        <a:pt x="74295" y="214313"/>
                        <a:pt x="73343" y="216218"/>
                      </a:cubicBezTo>
                      <a:cubicBezTo>
                        <a:pt x="73343" y="216218"/>
                        <a:pt x="73343" y="216218"/>
                        <a:pt x="73343" y="216218"/>
                      </a:cubicBezTo>
                      <a:cubicBezTo>
                        <a:pt x="73343" y="216218"/>
                        <a:pt x="73343" y="216218"/>
                        <a:pt x="73343" y="216218"/>
                      </a:cubicBezTo>
                      <a:cubicBezTo>
                        <a:pt x="73343" y="216218"/>
                        <a:pt x="73343" y="216218"/>
                        <a:pt x="73343" y="216218"/>
                      </a:cubicBezTo>
                      <a:cubicBezTo>
                        <a:pt x="72390" y="217170"/>
                        <a:pt x="72390" y="219075"/>
                        <a:pt x="71438" y="220028"/>
                      </a:cubicBezTo>
                      <a:cubicBezTo>
                        <a:pt x="69533" y="222885"/>
                        <a:pt x="67628" y="225743"/>
                        <a:pt x="66675" y="228600"/>
                      </a:cubicBezTo>
                      <a:cubicBezTo>
                        <a:pt x="66675" y="228600"/>
                        <a:pt x="66675" y="228600"/>
                        <a:pt x="66675" y="228600"/>
                      </a:cubicBezTo>
                      <a:cubicBezTo>
                        <a:pt x="66675" y="229553"/>
                        <a:pt x="65722" y="230505"/>
                        <a:pt x="65722" y="230505"/>
                      </a:cubicBezTo>
                      <a:cubicBezTo>
                        <a:pt x="64770" y="232410"/>
                        <a:pt x="63818" y="233363"/>
                        <a:pt x="62865" y="235268"/>
                      </a:cubicBezTo>
                      <a:cubicBezTo>
                        <a:pt x="62865" y="235268"/>
                        <a:pt x="62865" y="235268"/>
                        <a:pt x="62865" y="235268"/>
                      </a:cubicBezTo>
                      <a:lnTo>
                        <a:pt x="62865" y="235268"/>
                      </a:lnTo>
                      <a:cubicBezTo>
                        <a:pt x="62865" y="235268"/>
                        <a:pt x="62865" y="235268"/>
                        <a:pt x="62865" y="235268"/>
                      </a:cubicBezTo>
                      <a:cubicBezTo>
                        <a:pt x="62865" y="235268"/>
                        <a:pt x="62865" y="235268"/>
                        <a:pt x="62865" y="235268"/>
                      </a:cubicBezTo>
                      <a:cubicBezTo>
                        <a:pt x="60960" y="238125"/>
                        <a:pt x="60008" y="240983"/>
                        <a:pt x="59055" y="243840"/>
                      </a:cubicBezTo>
                      <a:cubicBezTo>
                        <a:pt x="58103" y="244793"/>
                        <a:pt x="58103" y="246698"/>
                        <a:pt x="57150" y="247650"/>
                      </a:cubicBezTo>
                      <a:cubicBezTo>
                        <a:pt x="56197" y="250508"/>
                        <a:pt x="54293" y="253365"/>
                        <a:pt x="53340" y="256223"/>
                      </a:cubicBezTo>
                      <a:cubicBezTo>
                        <a:pt x="51435" y="260033"/>
                        <a:pt x="50483" y="262890"/>
                        <a:pt x="48578" y="266700"/>
                      </a:cubicBezTo>
                      <a:cubicBezTo>
                        <a:pt x="48578" y="266700"/>
                        <a:pt x="48578" y="266700"/>
                        <a:pt x="48578" y="266700"/>
                      </a:cubicBezTo>
                      <a:cubicBezTo>
                        <a:pt x="48578" y="266700"/>
                        <a:pt x="48578" y="266700"/>
                        <a:pt x="48578" y="266700"/>
                      </a:cubicBezTo>
                      <a:cubicBezTo>
                        <a:pt x="48578" y="266700"/>
                        <a:pt x="48578" y="266700"/>
                        <a:pt x="48578" y="266700"/>
                      </a:cubicBezTo>
                      <a:cubicBezTo>
                        <a:pt x="48578" y="266700"/>
                        <a:pt x="48578" y="266700"/>
                        <a:pt x="48578" y="266700"/>
                      </a:cubicBezTo>
                      <a:cubicBezTo>
                        <a:pt x="48578" y="266700"/>
                        <a:pt x="48578" y="266700"/>
                        <a:pt x="48578" y="266700"/>
                      </a:cubicBezTo>
                      <a:cubicBezTo>
                        <a:pt x="47625" y="267653"/>
                        <a:pt x="47625" y="269558"/>
                        <a:pt x="46673" y="270510"/>
                      </a:cubicBezTo>
                      <a:cubicBezTo>
                        <a:pt x="45720" y="272415"/>
                        <a:pt x="44768" y="274320"/>
                        <a:pt x="43815" y="276225"/>
                      </a:cubicBezTo>
                      <a:cubicBezTo>
                        <a:pt x="43815" y="277178"/>
                        <a:pt x="42863" y="278130"/>
                        <a:pt x="42863" y="279083"/>
                      </a:cubicBezTo>
                      <a:cubicBezTo>
                        <a:pt x="41910" y="280988"/>
                        <a:pt x="40958" y="283845"/>
                        <a:pt x="40005" y="285750"/>
                      </a:cubicBezTo>
                      <a:cubicBezTo>
                        <a:pt x="40005" y="285750"/>
                        <a:pt x="40005" y="285750"/>
                        <a:pt x="40005" y="285750"/>
                      </a:cubicBezTo>
                      <a:cubicBezTo>
                        <a:pt x="40005" y="285750"/>
                        <a:pt x="40005" y="285750"/>
                        <a:pt x="40005" y="285750"/>
                      </a:cubicBezTo>
                      <a:cubicBezTo>
                        <a:pt x="40005" y="285750"/>
                        <a:pt x="40005" y="285750"/>
                        <a:pt x="40005" y="285750"/>
                      </a:cubicBezTo>
                      <a:cubicBezTo>
                        <a:pt x="39053" y="288608"/>
                        <a:pt x="38100" y="291465"/>
                        <a:pt x="37148" y="294323"/>
                      </a:cubicBezTo>
                      <a:cubicBezTo>
                        <a:pt x="37148" y="295275"/>
                        <a:pt x="36195" y="296228"/>
                        <a:pt x="36195" y="296228"/>
                      </a:cubicBezTo>
                      <a:cubicBezTo>
                        <a:pt x="36195" y="296228"/>
                        <a:pt x="36195" y="296228"/>
                        <a:pt x="36195" y="296228"/>
                      </a:cubicBezTo>
                      <a:cubicBezTo>
                        <a:pt x="36195" y="296228"/>
                        <a:pt x="36195" y="296228"/>
                        <a:pt x="36195" y="296228"/>
                      </a:cubicBezTo>
                      <a:cubicBezTo>
                        <a:pt x="35243" y="298133"/>
                        <a:pt x="34290" y="300038"/>
                        <a:pt x="34290" y="302895"/>
                      </a:cubicBezTo>
                      <a:cubicBezTo>
                        <a:pt x="34290" y="303848"/>
                        <a:pt x="33338" y="304800"/>
                        <a:pt x="33338" y="304800"/>
                      </a:cubicBezTo>
                      <a:cubicBezTo>
                        <a:pt x="33338" y="304800"/>
                        <a:pt x="33338" y="304800"/>
                        <a:pt x="33338" y="304800"/>
                      </a:cubicBezTo>
                      <a:cubicBezTo>
                        <a:pt x="33338" y="304800"/>
                        <a:pt x="33338" y="304800"/>
                        <a:pt x="33338" y="304800"/>
                      </a:cubicBezTo>
                      <a:cubicBezTo>
                        <a:pt x="32385" y="306705"/>
                        <a:pt x="32385" y="308610"/>
                        <a:pt x="31433" y="310515"/>
                      </a:cubicBezTo>
                      <a:cubicBezTo>
                        <a:pt x="31433" y="311468"/>
                        <a:pt x="31433" y="311468"/>
                        <a:pt x="30480" y="312420"/>
                      </a:cubicBezTo>
                      <a:cubicBezTo>
                        <a:pt x="30480" y="313373"/>
                        <a:pt x="29528" y="315278"/>
                        <a:pt x="29528" y="316230"/>
                      </a:cubicBezTo>
                      <a:cubicBezTo>
                        <a:pt x="29528" y="316230"/>
                        <a:pt x="29528" y="316230"/>
                        <a:pt x="29528" y="316230"/>
                      </a:cubicBezTo>
                      <a:cubicBezTo>
                        <a:pt x="29528" y="316230"/>
                        <a:pt x="29528" y="316230"/>
                        <a:pt x="29528" y="316230"/>
                      </a:cubicBezTo>
                      <a:cubicBezTo>
                        <a:pt x="29528" y="316230"/>
                        <a:pt x="29528" y="316230"/>
                        <a:pt x="29528" y="316230"/>
                      </a:cubicBezTo>
                      <a:cubicBezTo>
                        <a:pt x="28575" y="319088"/>
                        <a:pt x="28575" y="320993"/>
                        <a:pt x="27623" y="323850"/>
                      </a:cubicBezTo>
                      <a:cubicBezTo>
                        <a:pt x="27623" y="323850"/>
                        <a:pt x="27623" y="323850"/>
                        <a:pt x="27623" y="323850"/>
                      </a:cubicBezTo>
                      <a:cubicBezTo>
                        <a:pt x="27623" y="323850"/>
                        <a:pt x="27623" y="323850"/>
                        <a:pt x="27623" y="323850"/>
                      </a:cubicBezTo>
                      <a:cubicBezTo>
                        <a:pt x="27623" y="323850"/>
                        <a:pt x="27623" y="323850"/>
                        <a:pt x="27623" y="323850"/>
                      </a:cubicBezTo>
                      <a:cubicBezTo>
                        <a:pt x="27623" y="323850"/>
                        <a:pt x="27623" y="323850"/>
                        <a:pt x="27623" y="323850"/>
                      </a:cubicBezTo>
                      <a:cubicBezTo>
                        <a:pt x="26670" y="325755"/>
                        <a:pt x="26670" y="328613"/>
                        <a:pt x="25718" y="330518"/>
                      </a:cubicBezTo>
                      <a:cubicBezTo>
                        <a:pt x="24765" y="332423"/>
                        <a:pt x="24765" y="335280"/>
                        <a:pt x="23813" y="337185"/>
                      </a:cubicBezTo>
                      <a:cubicBezTo>
                        <a:pt x="23813" y="337185"/>
                        <a:pt x="23813" y="337185"/>
                        <a:pt x="23813" y="337185"/>
                      </a:cubicBezTo>
                      <a:cubicBezTo>
                        <a:pt x="23813" y="337185"/>
                        <a:pt x="23813" y="338138"/>
                        <a:pt x="23813" y="338138"/>
                      </a:cubicBezTo>
                      <a:cubicBezTo>
                        <a:pt x="23813" y="340043"/>
                        <a:pt x="22860" y="341948"/>
                        <a:pt x="22860" y="343853"/>
                      </a:cubicBezTo>
                      <a:cubicBezTo>
                        <a:pt x="22860" y="343853"/>
                        <a:pt x="22860" y="343853"/>
                        <a:pt x="22860" y="343853"/>
                      </a:cubicBezTo>
                      <a:cubicBezTo>
                        <a:pt x="22860" y="343853"/>
                        <a:pt x="22860" y="343853"/>
                        <a:pt x="22860" y="343853"/>
                      </a:cubicBezTo>
                      <a:cubicBezTo>
                        <a:pt x="22860" y="343853"/>
                        <a:pt x="22860" y="343853"/>
                        <a:pt x="22860" y="343853"/>
                      </a:cubicBezTo>
                      <a:cubicBezTo>
                        <a:pt x="22860" y="343853"/>
                        <a:pt x="22860" y="343853"/>
                        <a:pt x="22860" y="343853"/>
                      </a:cubicBezTo>
                      <a:cubicBezTo>
                        <a:pt x="21908" y="348615"/>
                        <a:pt x="20955" y="353378"/>
                        <a:pt x="20003" y="358140"/>
                      </a:cubicBezTo>
                      <a:cubicBezTo>
                        <a:pt x="20003" y="358140"/>
                        <a:pt x="20003" y="358140"/>
                        <a:pt x="20003" y="358140"/>
                      </a:cubicBezTo>
                      <a:cubicBezTo>
                        <a:pt x="20003" y="358140"/>
                        <a:pt x="20003" y="358140"/>
                        <a:pt x="20003" y="358140"/>
                      </a:cubicBezTo>
                      <a:cubicBezTo>
                        <a:pt x="20003" y="358140"/>
                        <a:pt x="20003" y="358140"/>
                        <a:pt x="20003" y="358140"/>
                      </a:cubicBezTo>
                      <a:cubicBezTo>
                        <a:pt x="20003" y="359093"/>
                        <a:pt x="20003" y="359093"/>
                        <a:pt x="20003" y="360045"/>
                      </a:cubicBezTo>
                      <a:cubicBezTo>
                        <a:pt x="20003" y="361950"/>
                        <a:pt x="19050" y="363855"/>
                        <a:pt x="19050" y="365760"/>
                      </a:cubicBezTo>
                      <a:cubicBezTo>
                        <a:pt x="18098" y="370523"/>
                        <a:pt x="17145" y="375285"/>
                        <a:pt x="16193" y="380048"/>
                      </a:cubicBezTo>
                      <a:cubicBezTo>
                        <a:pt x="16193" y="380048"/>
                        <a:pt x="16193" y="380048"/>
                        <a:pt x="16193" y="380048"/>
                      </a:cubicBezTo>
                      <a:cubicBezTo>
                        <a:pt x="16193" y="380048"/>
                        <a:pt x="16193" y="381000"/>
                        <a:pt x="16193" y="381000"/>
                      </a:cubicBezTo>
                      <a:cubicBezTo>
                        <a:pt x="16193" y="382905"/>
                        <a:pt x="15240" y="385763"/>
                        <a:pt x="15240" y="387668"/>
                      </a:cubicBezTo>
                      <a:cubicBezTo>
                        <a:pt x="15240" y="387668"/>
                        <a:pt x="15240" y="387668"/>
                        <a:pt x="15240" y="387668"/>
                      </a:cubicBezTo>
                      <a:cubicBezTo>
                        <a:pt x="14288" y="392430"/>
                        <a:pt x="14288" y="397193"/>
                        <a:pt x="13335" y="401003"/>
                      </a:cubicBezTo>
                      <a:cubicBezTo>
                        <a:pt x="13335" y="404813"/>
                        <a:pt x="12383" y="407670"/>
                        <a:pt x="12383" y="411480"/>
                      </a:cubicBezTo>
                      <a:cubicBezTo>
                        <a:pt x="12383" y="411480"/>
                        <a:pt x="12383" y="411480"/>
                        <a:pt x="12383" y="412433"/>
                      </a:cubicBezTo>
                      <a:cubicBezTo>
                        <a:pt x="12383" y="412433"/>
                        <a:pt x="12383" y="412433"/>
                        <a:pt x="12383" y="412433"/>
                      </a:cubicBezTo>
                      <a:cubicBezTo>
                        <a:pt x="12383" y="413385"/>
                        <a:pt x="12383" y="414338"/>
                        <a:pt x="12383" y="414338"/>
                      </a:cubicBezTo>
                      <a:cubicBezTo>
                        <a:pt x="12383" y="417195"/>
                        <a:pt x="11430" y="420053"/>
                        <a:pt x="11430" y="422910"/>
                      </a:cubicBezTo>
                      <a:cubicBezTo>
                        <a:pt x="11430" y="422910"/>
                        <a:pt x="11430" y="422910"/>
                        <a:pt x="11430" y="422910"/>
                      </a:cubicBezTo>
                      <a:cubicBezTo>
                        <a:pt x="11430" y="429578"/>
                        <a:pt x="10478" y="437198"/>
                        <a:pt x="10478" y="443865"/>
                      </a:cubicBezTo>
                      <a:cubicBezTo>
                        <a:pt x="10478" y="444818"/>
                        <a:pt x="10478" y="444818"/>
                        <a:pt x="10478" y="445770"/>
                      </a:cubicBezTo>
                      <a:lnTo>
                        <a:pt x="10478" y="445770"/>
                      </a:lnTo>
                      <a:cubicBezTo>
                        <a:pt x="10478" y="446723"/>
                        <a:pt x="10478" y="446723"/>
                        <a:pt x="10478" y="447675"/>
                      </a:cubicBezTo>
                      <a:cubicBezTo>
                        <a:pt x="10478" y="454343"/>
                        <a:pt x="10478" y="461010"/>
                        <a:pt x="11430" y="468630"/>
                      </a:cubicBezTo>
                      <a:cubicBezTo>
                        <a:pt x="11430" y="468630"/>
                        <a:pt x="11430" y="468630"/>
                        <a:pt x="11430" y="468630"/>
                      </a:cubicBezTo>
                      <a:cubicBezTo>
                        <a:pt x="11430" y="468630"/>
                        <a:pt x="11430" y="468630"/>
                        <a:pt x="11430" y="468630"/>
                      </a:cubicBezTo>
                      <a:cubicBezTo>
                        <a:pt x="11430" y="470535"/>
                        <a:pt x="11430" y="472440"/>
                        <a:pt x="11430" y="474345"/>
                      </a:cubicBezTo>
                      <a:cubicBezTo>
                        <a:pt x="11430" y="475298"/>
                        <a:pt x="11430" y="476250"/>
                        <a:pt x="11430" y="478155"/>
                      </a:cubicBezTo>
                      <a:cubicBezTo>
                        <a:pt x="11430" y="478155"/>
                        <a:pt x="11430" y="479108"/>
                        <a:pt x="11430" y="479108"/>
                      </a:cubicBezTo>
                      <a:cubicBezTo>
                        <a:pt x="11430" y="479108"/>
                        <a:pt x="11430" y="480060"/>
                        <a:pt x="11430" y="480060"/>
                      </a:cubicBezTo>
                      <a:cubicBezTo>
                        <a:pt x="11430" y="480060"/>
                        <a:pt x="11430" y="480060"/>
                        <a:pt x="11430" y="480060"/>
                      </a:cubicBezTo>
                      <a:cubicBezTo>
                        <a:pt x="11430" y="483870"/>
                        <a:pt x="11430" y="486728"/>
                        <a:pt x="12383" y="490538"/>
                      </a:cubicBezTo>
                      <a:cubicBezTo>
                        <a:pt x="12383" y="490538"/>
                        <a:pt x="12383" y="490538"/>
                        <a:pt x="12383" y="490538"/>
                      </a:cubicBezTo>
                      <a:cubicBezTo>
                        <a:pt x="12383" y="490538"/>
                        <a:pt x="12383" y="490538"/>
                        <a:pt x="12383" y="490538"/>
                      </a:cubicBezTo>
                      <a:cubicBezTo>
                        <a:pt x="12383" y="490538"/>
                        <a:pt x="12383" y="490538"/>
                        <a:pt x="12383" y="490538"/>
                      </a:cubicBezTo>
                      <a:cubicBezTo>
                        <a:pt x="12383" y="490538"/>
                        <a:pt x="12383" y="490538"/>
                        <a:pt x="12383" y="490538"/>
                      </a:cubicBezTo>
                      <a:cubicBezTo>
                        <a:pt x="12383" y="493395"/>
                        <a:pt x="13335" y="497205"/>
                        <a:pt x="13335" y="500063"/>
                      </a:cubicBezTo>
                      <a:cubicBezTo>
                        <a:pt x="4763" y="514350"/>
                        <a:pt x="4763" y="514350"/>
                        <a:pt x="4763" y="515303"/>
                      </a:cubicBezTo>
                      <a:cubicBezTo>
                        <a:pt x="4763" y="515303"/>
                        <a:pt x="4763" y="515303"/>
                        <a:pt x="4763" y="515303"/>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68" name="Freeform: Shape 767">
                  <a:extLst>
                    <a:ext uri="{FF2B5EF4-FFF2-40B4-BE49-F238E27FC236}">
                      <a16:creationId xmlns:a16="http://schemas.microsoft.com/office/drawing/2014/main" id="{F32C74B0-74A6-AA7C-AB22-4E2DE6BDA792}"/>
                    </a:ext>
                  </a:extLst>
                </p:cNvPr>
                <p:cNvSpPr/>
                <p:nvPr/>
              </p:nvSpPr>
              <p:spPr>
                <a:xfrm>
                  <a:off x="5456213" y="1818354"/>
                  <a:ext cx="128587" cy="265747"/>
                </a:xfrm>
                <a:custGeom>
                  <a:avLst/>
                  <a:gdLst>
                    <a:gd name="connsiteX0" fmla="*/ 128588 w 128587"/>
                    <a:gd name="connsiteY0" fmla="*/ 265747 h 265747"/>
                    <a:gd name="connsiteX1" fmla="*/ 113347 w 128587"/>
                    <a:gd name="connsiteY1" fmla="*/ 249555 h 265747"/>
                    <a:gd name="connsiteX2" fmla="*/ 106680 w 128587"/>
                    <a:gd name="connsiteY2" fmla="*/ 240983 h 265747"/>
                    <a:gd name="connsiteX3" fmla="*/ 99060 w 128587"/>
                    <a:gd name="connsiteY3" fmla="*/ 232410 h 265747"/>
                    <a:gd name="connsiteX4" fmla="*/ 90488 w 128587"/>
                    <a:gd name="connsiteY4" fmla="*/ 221933 h 265747"/>
                    <a:gd name="connsiteX5" fmla="*/ 84772 w 128587"/>
                    <a:gd name="connsiteY5" fmla="*/ 215265 h 265747"/>
                    <a:gd name="connsiteX6" fmla="*/ 76200 w 128587"/>
                    <a:gd name="connsiteY6" fmla="*/ 202883 h 265747"/>
                    <a:gd name="connsiteX7" fmla="*/ 72390 w 128587"/>
                    <a:gd name="connsiteY7" fmla="*/ 197168 h 265747"/>
                    <a:gd name="connsiteX8" fmla="*/ 63817 w 128587"/>
                    <a:gd name="connsiteY8" fmla="*/ 184785 h 265747"/>
                    <a:gd name="connsiteX9" fmla="*/ 60007 w 128587"/>
                    <a:gd name="connsiteY9" fmla="*/ 179070 h 265747"/>
                    <a:gd name="connsiteX10" fmla="*/ 52388 w 128587"/>
                    <a:gd name="connsiteY10" fmla="*/ 166687 h 265747"/>
                    <a:gd name="connsiteX11" fmla="*/ 48578 w 128587"/>
                    <a:gd name="connsiteY11" fmla="*/ 160020 h 265747"/>
                    <a:gd name="connsiteX12" fmla="*/ 41910 w 128587"/>
                    <a:gd name="connsiteY12" fmla="*/ 147637 h 265747"/>
                    <a:gd name="connsiteX13" fmla="*/ 38100 w 128587"/>
                    <a:gd name="connsiteY13" fmla="*/ 140018 h 265747"/>
                    <a:gd name="connsiteX14" fmla="*/ 33338 w 128587"/>
                    <a:gd name="connsiteY14" fmla="*/ 128587 h 265747"/>
                    <a:gd name="connsiteX15" fmla="*/ 29527 w 128587"/>
                    <a:gd name="connsiteY15" fmla="*/ 119062 h 265747"/>
                    <a:gd name="connsiteX16" fmla="*/ 25717 w 128587"/>
                    <a:gd name="connsiteY16" fmla="*/ 108585 h 265747"/>
                    <a:gd name="connsiteX17" fmla="*/ 21907 w 128587"/>
                    <a:gd name="connsiteY17" fmla="*/ 97155 h 265747"/>
                    <a:gd name="connsiteX18" fmla="*/ 19050 w 128587"/>
                    <a:gd name="connsiteY18" fmla="*/ 87630 h 265747"/>
                    <a:gd name="connsiteX19" fmla="*/ 15240 w 128587"/>
                    <a:gd name="connsiteY19" fmla="*/ 75247 h 265747"/>
                    <a:gd name="connsiteX20" fmla="*/ 13335 w 128587"/>
                    <a:gd name="connsiteY20" fmla="*/ 66675 h 265747"/>
                    <a:gd name="connsiteX21" fmla="*/ 9525 w 128587"/>
                    <a:gd name="connsiteY21" fmla="*/ 53340 h 265747"/>
                    <a:gd name="connsiteX22" fmla="*/ 7620 w 128587"/>
                    <a:gd name="connsiteY22" fmla="*/ 45720 h 265747"/>
                    <a:gd name="connsiteX23" fmla="*/ 6667 w 128587"/>
                    <a:gd name="connsiteY23" fmla="*/ 41910 h 265747"/>
                    <a:gd name="connsiteX24" fmla="*/ 4763 w 128587"/>
                    <a:gd name="connsiteY24" fmla="*/ 31432 h 265747"/>
                    <a:gd name="connsiteX25" fmla="*/ 2857 w 128587"/>
                    <a:gd name="connsiteY25" fmla="*/ 22860 h 265747"/>
                    <a:gd name="connsiteX26" fmla="*/ 952 w 128587"/>
                    <a:gd name="connsiteY26" fmla="*/ 9525 h 265747"/>
                    <a:gd name="connsiteX27" fmla="*/ 0 w 128587"/>
                    <a:gd name="connsiteY27" fmla="*/ 0 h 265747"/>
                    <a:gd name="connsiteX28" fmla="*/ 0 w 128587"/>
                    <a:gd name="connsiteY28" fmla="*/ 0 h 265747"/>
                    <a:gd name="connsiteX29" fmla="*/ 0 w 128587"/>
                    <a:gd name="connsiteY29" fmla="*/ 0 h 265747"/>
                    <a:gd name="connsiteX30" fmla="*/ 0 w 128587"/>
                    <a:gd name="connsiteY30" fmla="*/ 0 h 265747"/>
                    <a:gd name="connsiteX31" fmla="*/ 0 w 128587"/>
                    <a:gd name="connsiteY31" fmla="*/ 952 h 265747"/>
                    <a:gd name="connsiteX32" fmla="*/ 952 w 128587"/>
                    <a:gd name="connsiteY32" fmla="*/ 9525 h 265747"/>
                    <a:gd name="connsiteX33" fmla="*/ 952 w 128587"/>
                    <a:gd name="connsiteY33" fmla="*/ 9525 h 265747"/>
                    <a:gd name="connsiteX34" fmla="*/ 952 w 128587"/>
                    <a:gd name="connsiteY34" fmla="*/ 9525 h 265747"/>
                    <a:gd name="connsiteX35" fmla="*/ 952 w 128587"/>
                    <a:gd name="connsiteY35" fmla="*/ 9525 h 265747"/>
                    <a:gd name="connsiteX36" fmla="*/ 952 w 128587"/>
                    <a:gd name="connsiteY36" fmla="*/ 9525 h 265747"/>
                    <a:gd name="connsiteX37" fmla="*/ 2857 w 128587"/>
                    <a:gd name="connsiteY37" fmla="*/ 22860 h 265747"/>
                    <a:gd name="connsiteX38" fmla="*/ 2857 w 128587"/>
                    <a:gd name="connsiteY38" fmla="*/ 22860 h 265747"/>
                    <a:gd name="connsiteX39" fmla="*/ 2857 w 128587"/>
                    <a:gd name="connsiteY39" fmla="*/ 23813 h 265747"/>
                    <a:gd name="connsiteX40" fmla="*/ 2857 w 128587"/>
                    <a:gd name="connsiteY40" fmla="*/ 23813 h 265747"/>
                    <a:gd name="connsiteX41" fmla="*/ 3810 w 128587"/>
                    <a:gd name="connsiteY41" fmla="*/ 28575 h 265747"/>
                    <a:gd name="connsiteX42" fmla="*/ 3810 w 128587"/>
                    <a:gd name="connsiteY42" fmla="*/ 30480 h 265747"/>
                    <a:gd name="connsiteX43" fmla="*/ 3810 w 128587"/>
                    <a:gd name="connsiteY43" fmla="*/ 30480 h 265747"/>
                    <a:gd name="connsiteX44" fmla="*/ 3810 w 128587"/>
                    <a:gd name="connsiteY44" fmla="*/ 30480 h 265747"/>
                    <a:gd name="connsiteX45" fmla="*/ 3810 w 128587"/>
                    <a:gd name="connsiteY45" fmla="*/ 30480 h 265747"/>
                    <a:gd name="connsiteX46" fmla="*/ 6667 w 128587"/>
                    <a:gd name="connsiteY46" fmla="*/ 43815 h 265747"/>
                    <a:gd name="connsiteX47" fmla="*/ 6667 w 128587"/>
                    <a:gd name="connsiteY47" fmla="*/ 43815 h 265747"/>
                    <a:gd name="connsiteX48" fmla="*/ 6667 w 128587"/>
                    <a:gd name="connsiteY48" fmla="*/ 43815 h 265747"/>
                    <a:gd name="connsiteX49" fmla="*/ 6667 w 128587"/>
                    <a:gd name="connsiteY49" fmla="*/ 43815 h 265747"/>
                    <a:gd name="connsiteX50" fmla="*/ 6667 w 128587"/>
                    <a:gd name="connsiteY50" fmla="*/ 43815 h 265747"/>
                    <a:gd name="connsiteX51" fmla="*/ 6667 w 128587"/>
                    <a:gd name="connsiteY51" fmla="*/ 43815 h 265747"/>
                    <a:gd name="connsiteX52" fmla="*/ 7620 w 128587"/>
                    <a:gd name="connsiteY52" fmla="*/ 48577 h 265747"/>
                    <a:gd name="connsiteX53" fmla="*/ 8572 w 128587"/>
                    <a:gd name="connsiteY53" fmla="*/ 50482 h 265747"/>
                    <a:gd name="connsiteX54" fmla="*/ 8572 w 128587"/>
                    <a:gd name="connsiteY54" fmla="*/ 50482 h 265747"/>
                    <a:gd name="connsiteX55" fmla="*/ 8572 w 128587"/>
                    <a:gd name="connsiteY55" fmla="*/ 50482 h 265747"/>
                    <a:gd name="connsiteX56" fmla="*/ 8572 w 128587"/>
                    <a:gd name="connsiteY56" fmla="*/ 50482 h 265747"/>
                    <a:gd name="connsiteX57" fmla="*/ 8572 w 128587"/>
                    <a:gd name="connsiteY57" fmla="*/ 50482 h 265747"/>
                    <a:gd name="connsiteX58" fmla="*/ 11430 w 128587"/>
                    <a:gd name="connsiteY58" fmla="*/ 60960 h 265747"/>
                    <a:gd name="connsiteX59" fmla="*/ 11430 w 128587"/>
                    <a:gd name="connsiteY59" fmla="*/ 61913 h 265747"/>
                    <a:gd name="connsiteX60" fmla="*/ 11430 w 128587"/>
                    <a:gd name="connsiteY60" fmla="*/ 62865 h 265747"/>
                    <a:gd name="connsiteX61" fmla="*/ 11430 w 128587"/>
                    <a:gd name="connsiteY61" fmla="*/ 63818 h 265747"/>
                    <a:gd name="connsiteX62" fmla="*/ 11430 w 128587"/>
                    <a:gd name="connsiteY62" fmla="*/ 63818 h 265747"/>
                    <a:gd name="connsiteX63" fmla="*/ 11430 w 128587"/>
                    <a:gd name="connsiteY63" fmla="*/ 63818 h 265747"/>
                    <a:gd name="connsiteX64" fmla="*/ 11430 w 128587"/>
                    <a:gd name="connsiteY64" fmla="*/ 63818 h 265747"/>
                    <a:gd name="connsiteX65" fmla="*/ 12382 w 128587"/>
                    <a:gd name="connsiteY65" fmla="*/ 65722 h 265747"/>
                    <a:gd name="connsiteX66" fmla="*/ 14288 w 128587"/>
                    <a:gd name="connsiteY66" fmla="*/ 71438 h 265747"/>
                    <a:gd name="connsiteX67" fmla="*/ 14288 w 128587"/>
                    <a:gd name="connsiteY67" fmla="*/ 71438 h 265747"/>
                    <a:gd name="connsiteX68" fmla="*/ 14288 w 128587"/>
                    <a:gd name="connsiteY68" fmla="*/ 71438 h 265747"/>
                    <a:gd name="connsiteX69" fmla="*/ 14288 w 128587"/>
                    <a:gd name="connsiteY69" fmla="*/ 71438 h 265747"/>
                    <a:gd name="connsiteX70" fmla="*/ 14288 w 128587"/>
                    <a:gd name="connsiteY70" fmla="*/ 71438 h 265747"/>
                    <a:gd name="connsiteX71" fmla="*/ 18097 w 128587"/>
                    <a:gd name="connsiteY71" fmla="*/ 83820 h 265747"/>
                    <a:gd name="connsiteX72" fmla="*/ 18097 w 128587"/>
                    <a:gd name="connsiteY72" fmla="*/ 83820 h 265747"/>
                    <a:gd name="connsiteX73" fmla="*/ 18097 w 128587"/>
                    <a:gd name="connsiteY73" fmla="*/ 83820 h 265747"/>
                    <a:gd name="connsiteX74" fmla="*/ 20955 w 128587"/>
                    <a:gd name="connsiteY74" fmla="*/ 92393 h 265747"/>
                    <a:gd name="connsiteX75" fmla="*/ 20955 w 128587"/>
                    <a:gd name="connsiteY75" fmla="*/ 92393 h 265747"/>
                    <a:gd name="connsiteX76" fmla="*/ 20955 w 128587"/>
                    <a:gd name="connsiteY76" fmla="*/ 92393 h 265747"/>
                    <a:gd name="connsiteX77" fmla="*/ 23813 w 128587"/>
                    <a:gd name="connsiteY77" fmla="*/ 100965 h 265747"/>
                    <a:gd name="connsiteX78" fmla="*/ 24765 w 128587"/>
                    <a:gd name="connsiteY78" fmla="*/ 103822 h 265747"/>
                    <a:gd name="connsiteX79" fmla="*/ 24765 w 128587"/>
                    <a:gd name="connsiteY79" fmla="*/ 103822 h 265747"/>
                    <a:gd name="connsiteX80" fmla="*/ 24765 w 128587"/>
                    <a:gd name="connsiteY80" fmla="*/ 103822 h 265747"/>
                    <a:gd name="connsiteX81" fmla="*/ 24765 w 128587"/>
                    <a:gd name="connsiteY81" fmla="*/ 103822 h 265747"/>
                    <a:gd name="connsiteX82" fmla="*/ 24765 w 128587"/>
                    <a:gd name="connsiteY82" fmla="*/ 103822 h 265747"/>
                    <a:gd name="connsiteX83" fmla="*/ 28575 w 128587"/>
                    <a:gd name="connsiteY83" fmla="*/ 113347 h 265747"/>
                    <a:gd name="connsiteX84" fmla="*/ 28575 w 128587"/>
                    <a:gd name="connsiteY84" fmla="*/ 113347 h 265747"/>
                    <a:gd name="connsiteX85" fmla="*/ 28575 w 128587"/>
                    <a:gd name="connsiteY85" fmla="*/ 113347 h 265747"/>
                    <a:gd name="connsiteX86" fmla="*/ 28575 w 128587"/>
                    <a:gd name="connsiteY86" fmla="*/ 113347 h 265747"/>
                    <a:gd name="connsiteX87" fmla="*/ 28575 w 128587"/>
                    <a:gd name="connsiteY87" fmla="*/ 113347 h 265747"/>
                    <a:gd name="connsiteX88" fmla="*/ 32385 w 128587"/>
                    <a:gd name="connsiteY88" fmla="*/ 122872 h 265747"/>
                    <a:gd name="connsiteX89" fmla="*/ 32385 w 128587"/>
                    <a:gd name="connsiteY89" fmla="*/ 122872 h 265747"/>
                    <a:gd name="connsiteX90" fmla="*/ 32385 w 128587"/>
                    <a:gd name="connsiteY90" fmla="*/ 122872 h 265747"/>
                    <a:gd name="connsiteX91" fmla="*/ 32385 w 128587"/>
                    <a:gd name="connsiteY91" fmla="*/ 122872 h 265747"/>
                    <a:gd name="connsiteX92" fmla="*/ 36195 w 128587"/>
                    <a:gd name="connsiteY92" fmla="*/ 131445 h 265747"/>
                    <a:gd name="connsiteX93" fmla="*/ 37147 w 128587"/>
                    <a:gd name="connsiteY93" fmla="*/ 133350 h 265747"/>
                    <a:gd name="connsiteX94" fmla="*/ 37147 w 128587"/>
                    <a:gd name="connsiteY94" fmla="*/ 133350 h 265747"/>
                    <a:gd name="connsiteX95" fmla="*/ 37147 w 128587"/>
                    <a:gd name="connsiteY95" fmla="*/ 133350 h 265747"/>
                    <a:gd name="connsiteX96" fmla="*/ 40957 w 128587"/>
                    <a:gd name="connsiteY96" fmla="*/ 140970 h 265747"/>
                    <a:gd name="connsiteX97" fmla="*/ 40957 w 128587"/>
                    <a:gd name="connsiteY97" fmla="*/ 140970 h 265747"/>
                    <a:gd name="connsiteX98" fmla="*/ 40957 w 128587"/>
                    <a:gd name="connsiteY98" fmla="*/ 140970 h 265747"/>
                    <a:gd name="connsiteX99" fmla="*/ 40957 w 128587"/>
                    <a:gd name="connsiteY99" fmla="*/ 140970 h 265747"/>
                    <a:gd name="connsiteX100" fmla="*/ 40957 w 128587"/>
                    <a:gd name="connsiteY100" fmla="*/ 140970 h 265747"/>
                    <a:gd name="connsiteX101" fmla="*/ 42863 w 128587"/>
                    <a:gd name="connsiteY101" fmla="*/ 144780 h 265747"/>
                    <a:gd name="connsiteX102" fmla="*/ 46672 w 128587"/>
                    <a:gd name="connsiteY102" fmla="*/ 152400 h 265747"/>
                    <a:gd name="connsiteX103" fmla="*/ 46672 w 128587"/>
                    <a:gd name="connsiteY103" fmla="*/ 152400 h 265747"/>
                    <a:gd name="connsiteX104" fmla="*/ 46672 w 128587"/>
                    <a:gd name="connsiteY104" fmla="*/ 152400 h 265747"/>
                    <a:gd name="connsiteX105" fmla="*/ 46672 w 128587"/>
                    <a:gd name="connsiteY105" fmla="*/ 152400 h 265747"/>
                    <a:gd name="connsiteX106" fmla="*/ 46672 w 128587"/>
                    <a:gd name="connsiteY106" fmla="*/ 152400 h 265747"/>
                    <a:gd name="connsiteX107" fmla="*/ 50482 w 128587"/>
                    <a:gd name="connsiteY107" fmla="*/ 159068 h 265747"/>
                    <a:gd name="connsiteX108" fmla="*/ 50482 w 128587"/>
                    <a:gd name="connsiteY108" fmla="*/ 159068 h 265747"/>
                    <a:gd name="connsiteX109" fmla="*/ 50482 w 128587"/>
                    <a:gd name="connsiteY109" fmla="*/ 159068 h 265747"/>
                    <a:gd name="connsiteX110" fmla="*/ 50482 w 128587"/>
                    <a:gd name="connsiteY110" fmla="*/ 160020 h 265747"/>
                    <a:gd name="connsiteX111" fmla="*/ 50482 w 128587"/>
                    <a:gd name="connsiteY111" fmla="*/ 160020 h 265747"/>
                    <a:gd name="connsiteX112" fmla="*/ 50482 w 128587"/>
                    <a:gd name="connsiteY112" fmla="*/ 160020 h 265747"/>
                    <a:gd name="connsiteX113" fmla="*/ 57150 w 128587"/>
                    <a:gd name="connsiteY113" fmla="*/ 171450 h 265747"/>
                    <a:gd name="connsiteX114" fmla="*/ 57150 w 128587"/>
                    <a:gd name="connsiteY114" fmla="*/ 171450 h 265747"/>
                    <a:gd name="connsiteX115" fmla="*/ 57150 w 128587"/>
                    <a:gd name="connsiteY115" fmla="*/ 171450 h 265747"/>
                    <a:gd name="connsiteX116" fmla="*/ 57150 w 128587"/>
                    <a:gd name="connsiteY116" fmla="*/ 171450 h 265747"/>
                    <a:gd name="connsiteX117" fmla="*/ 57150 w 128587"/>
                    <a:gd name="connsiteY117" fmla="*/ 171450 h 265747"/>
                    <a:gd name="connsiteX118" fmla="*/ 59055 w 128587"/>
                    <a:gd name="connsiteY118" fmla="*/ 175260 h 265747"/>
                    <a:gd name="connsiteX119" fmla="*/ 60007 w 128587"/>
                    <a:gd name="connsiteY119" fmla="*/ 177165 h 265747"/>
                    <a:gd name="connsiteX120" fmla="*/ 60007 w 128587"/>
                    <a:gd name="connsiteY120" fmla="*/ 177165 h 265747"/>
                    <a:gd name="connsiteX121" fmla="*/ 60007 w 128587"/>
                    <a:gd name="connsiteY121" fmla="*/ 177165 h 265747"/>
                    <a:gd name="connsiteX122" fmla="*/ 60007 w 128587"/>
                    <a:gd name="connsiteY122" fmla="*/ 177165 h 265747"/>
                    <a:gd name="connsiteX123" fmla="*/ 60007 w 128587"/>
                    <a:gd name="connsiteY123" fmla="*/ 177165 h 265747"/>
                    <a:gd name="connsiteX124" fmla="*/ 66675 w 128587"/>
                    <a:gd name="connsiteY124" fmla="*/ 187643 h 265747"/>
                    <a:gd name="connsiteX125" fmla="*/ 67628 w 128587"/>
                    <a:gd name="connsiteY125" fmla="*/ 189547 h 265747"/>
                    <a:gd name="connsiteX126" fmla="*/ 67628 w 128587"/>
                    <a:gd name="connsiteY126" fmla="*/ 189547 h 265747"/>
                    <a:gd name="connsiteX127" fmla="*/ 67628 w 128587"/>
                    <a:gd name="connsiteY127" fmla="*/ 189547 h 265747"/>
                    <a:gd name="connsiteX128" fmla="*/ 67628 w 128587"/>
                    <a:gd name="connsiteY128" fmla="*/ 189547 h 265747"/>
                    <a:gd name="connsiteX129" fmla="*/ 67628 w 128587"/>
                    <a:gd name="connsiteY129" fmla="*/ 189547 h 265747"/>
                    <a:gd name="connsiteX130" fmla="*/ 67628 w 128587"/>
                    <a:gd name="connsiteY130" fmla="*/ 189547 h 265747"/>
                    <a:gd name="connsiteX131" fmla="*/ 71438 w 128587"/>
                    <a:gd name="connsiteY131" fmla="*/ 195262 h 265747"/>
                    <a:gd name="connsiteX132" fmla="*/ 71438 w 128587"/>
                    <a:gd name="connsiteY132" fmla="*/ 195262 h 265747"/>
                    <a:gd name="connsiteX133" fmla="*/ 71438 w 128587"/>
                    <a:gd name="connsiteY133" fmla="*/ 196215 h 265747"/>
                    <a:gd name="connsiteX134" fmla="*/ 71438 w 128587"/>
                    <a:gd name="connsiteY134" fmla="*/ 196215 h 265747"/>
                    <a:gd name="connsiteX135" fmla="*/ 71438 w 128587"/>
                    <a:gd name="connsiteY135" fmla="*/ 196215 h 265747"/>
                    <a:gd name="connsiteX136" fmla="*/ 79057 w 128587"/>
                    <a:gd name="connsiteY136" fmla="*/ 207645 h 265747"/>
                    <a:gd name="connsiteX137" fmla="*/ 79057 w 128587"/>
                    <a:gd name="connsiteY137" fmla="*/ 207645 h 265747"/>
                    <a:gd name="connsiteX138" fmla="*/ 79057 w 128587"/>
                    <a:gd name="connsiteY138" fmla="*/ 207645 h 265747"/>
                    <a:gd name="connsiteX139" fmla="*/ 79057 w 128587"/>
                    <a:gd name="connsiteY139" fmla="*/ 207645 h 265747"/>
                    <a:gd name="connsiteX140" fmla="*/ 79057 w 128587"/>
                    <a:gd name="connsiteY140" fmla="*/ 207645 h 265747"/>
                    <a:gd name="connsiteX141" fmla="*/ 79057 w 128587"/>
                    <a:gd name="connsiteY141" fmla="*/ 207645 h 265747"/>
                    <a:gd name="connsiteX142" fmla="*/ 81915 w 128587"/>
                    <a:gd name="connsiteY142" fmla="*/ 211455 h 265747"/>
                    <a:gd name="connsiteX143" fmla="*/ 83820 w 128587"/>
                    <a:gd name="connsiteY143" fmla="*/ 213360 h 265747"/>
                    <a:gd name="connsiteX144" fmla="*/ 83820 w 128587"/>
                    <a:gd name="connsiteY144" fmla="*/ 213360 h 265747"/>
                    <a:gd name="connsiteX145" fmla="*/ 84772 w 128587"/>
                    <a:gd name="connsiteY145" fmla="*/ 214312 h 265747"/>
                    <a:gd name="connsiteX146" fmla="*/ 93345 w 128587"/>
                    <a:gd name="connsiteY146" fmla="*/ 224790 h 265747"/>
                    <a:gd name="connsiteX147" fmla="*/ 93345 w 128587"/>
                    <a:gd name="connsiteY147" fmla="*/ 224790 h 265747"/>
                    <a:gd name="connsiteX148" fmla="*/ 93345 w 128587"/>
                    <a:gd name="connsiteY148" fmla="*/ 224790 h 265747"/>
                    <a:gd name="connsiteX149" fmla="*/ 99060 w 128587"/>
                    <a:gd name="connsiteY149" fmla="*/ 232410 h 265747"/>
                    <a:gd name="connsiteX150" fmla="*/ 99060 w 128587"/>
                    <a:gd name="connsiteY150" fmla="*/ 232410 h 265747"/>
                    <a:gd name="connsiteX151" fmla="*/ 100013 w 128587"/>
                    <a:gd name="connsiteY151" fmla="*/ 233362 h 265747"/>
                    <a:gd name="connsiteX152" fmla="*/ 100965 w 128587"/>
                    <a:gd name="connsiteY152" fmla="*/ 234315 h 265747"/>
                    <a:gd name="connsiteX153" fmla="*/ 101917 w 128587"/>
                    <a:gd name="connsiteY153" fmla="*/ 235268 h 265747"/>
                    <a:gd name="connsiteX154" fmla="*/ 103822 w 128587"/>
                    <a:gd name="connsiteY154" fmla="*/ 237172 h 265747"/>
                    <a:gd name="connsiteX155" fmla="*/ 105728 w 128587"/>
                    <a:gd name="connsiteY155" fmla="*/ 240030 h 265747"/>
                    <a:gd name="connsiteX156" fmla="*/ 107632 w 128587"/>
                    <a:gd name="connsiteY156" fmla="*/ 241935 h 265747"/>
                    <a:gd name="connsiteX157" fmla="*/ 107632 w 128587"/>
                    <a:gd name="connsiteY157" fmla="*/ 241935 h 265747"/>
                    <a:gd name="connsiteX158" fmla="*/ 107632 w 128587"/>
                    <a:gd name="connsiteY158" fmla="*/ 241935 h 265747"/>
                    <a:gd name="connsiteX159" fmla="*/ 110490 w 128587"/>
                    <a:gd name="connsiteY159" fmla="*/ 244793 h 265747"/>
                    <a:gd name="connsiteX160" fmla="*/ 119063 w 128587"/>
                    <a:gd name="connsiteY160" fmla="*/ 253365 h 265747"/>
                    <a:gd name="connsiteX161" fmla="*/ 120015 w 128587"/>
                    <a:gd name="connsiteY161" fmla="*/ 254318 h 265747"/>
                    <a:gd name="connsiteX162" fmla="*/ 120967 w 128587"/>
                    <a:gd name="connsiteY162" fmla="*/ 255270 h 265747"/>
                    <a:gd name="connsiteX163" fmla="*/ 128588 w 128587"/>
                    <a:gd name="connsiteY163" fmla="*/ 265747 h 265747"/>
                    <a:gd name="connsiteX164" fmla="*/ 128588 w 128587"/>
                    <a:gd name="connsiteY164" fmla="*/ 265747 h 265747"/>
                    <a:gd name="connsiteX165" fmla="*/ 128588 w 128587"/>
                    <a:gd name="connsiteY165" fmla="*/ 265747 h 265747"/>
                    <a:gd name="connsiteX166" fmla="*/ 128588 w 128587"/>
                    <a:gd name="connsiteY166" fmla="*/ 265747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28587" h="265747">
                      <a:moveTo>
                        <a:pt x="128588" y="265747"/>
                      </a:moveTo>
                      <a:cubicBezTo>
                        <a:pt x="122872" y="260033"/>
                        <a:pt x="118110" y="255270"/>
                        <a:pt x="113347" y="249555"/>
                      </a:cubicBezTo>
                      <a:cubicBezTo>
                        <a:pt x="110490" y="246697"/>
                        <a:pt x="108585" y="243840"/>
                        <a:pt x="106680" y="240983"/>
                      </a:cubicBezTo>
                      <a:cubicBezTo>
                        <a:pt x="103822" y="238125"/>
                        <a:pt x="101917" y="235268"/>
                        <a:pt x="99060" y="232410"/>
                      </a:cubicBezTo>
                      <a:cubicBezTo>
                        <a:pt x="96203" y="228600"/>
                        <a:pt x="93345" y="225743"/>
                        <a:pt x="90488" y="221933"/>
                      </a:cubicBezTo>
                      <a:cubicBezTo>
                        <a:pt x="88582" y="220028"/>
                        <a:pt x="86678" y="217170"/>
                        <a:pt x="84772" y="215265"/>
                      </a:cubicBezTo>
                      <a:cubicBezTo>
                        <a:pt x="81915" y="211455"/>
                        <a:pt x="79057" y="207645"/>
                        <a:pt x="76200" y="202883"/>
                      </a:cubicBezTo>
                      <a:cubicBezTo>
                        <a:pt x="75247" y="200978"/>
                        <a:pt x="73342" y="199072"/>
                        <a:pt x="72390" y="197168"/>
                      </a:cubicBezTo>
                      <a:cubicBezTo>
                        <a:pt x="69532" y="193358"/>
                        <a:pt x="66675" y="188595"/>
                        <a:pt x="63817" y="184785"/>
                      </a:cubicBezTo>
                      <a:cubicBezTo>
                        <a:pt x="62865" y="182880"/>
                        <a:pt x="60960" y="180975"/>
                        <a:pt x="60007" y="179070"/>
                      </a:cubicBezTo>
                      <a:cubicBezTo>
                        <a:pt x="57150" y="175260"/>
                        <a:pt x="55245" y="170497"/>
                        <a:pt x="52388" y="166687"/>
                      </a:cubicBezTo>
                      <a:cubicBezTo>
                        <a:pt x="51435" y="164783"/>
                        <a:pt x="49530" y="161925"/>
                        <a:pt x="48578" y="160020"/>
                      </a:cubicBezTo>
                      <a:cubicBezTo>
                        <a:pt x="46672" y="156210"/>
                        <a:pt x="44767" y="152400"/>
                        <a:pt x="41910" y="147637"/>
                      </a:cubicBezTo>
                      <a:cubicBezTo>
                        <a:pt x="40957" y="144780"/>
                        <a:pt x="39052" y="141922"/>
                        <a:pt x="38100" y="140018"/>
                      </a:cubicBezTo>
                      <a:cubicBezTo>
                        <a:pt x="36195" y="136208"/>
                        <a:pt x="34290" y="132397"/>
                        <a:pt x="33338" y="128587"/>
                      </a:cubicBezTo>
                      <a:cubicBezTo>
                        <a:pt x="32385" y="125730"/>
                        <a:pt x="30480" y="121920"/>
                        <a:pt x="29527" y="119062"/>
                      </a:cubicBezTo>
                      <a:cubicBezTo>
                        <a:pt x="28575" y="115253"/>
                        <a:pt x="26670" y="112395"/>
                        <a:pt x="25717" y="108585"/>
                      </a:cubicBezTo>
                      <a:cubicBezTo>
                        <a:pt x="24765" y="104775"/>
                        <a:pt x="22860" y="100965"/>
                        <a:pt x="21907" y="97155"/>
                      </a:cubicBezTo>
                      <a:cubicBezTo>
                        <a:pt x="20955" y="94297"/>
                        <a:pt x="20002" y="91440"/>
                        <a:pt x="19050" y="87630"/>
                      </a:cubicBezTo>
                      <a:cubicBezTo>
                        <a:pt x="18097" y="83820"/>
                        <a:pt x="16192" y="79057"/>
                        <a:pt x="15240" y="75247"/>
                      </a:cubicBezTo>
                      <a:cubicBezTo>
                        <a:pt x="14288" y="72390"/>
                        <a:pt x="13335" y="69532"/>
                        <a:pt x="13335" y="66675"/>
                      </a:cubicBezTo>
                      <a:cubicBezTo>
                        <a:pt x="12382" y="61913"/>
                        <a:pt x="10477" y="58102"/>
                        <a:pt x="9525" y="53340"/>
                      </a:cubicBezTo>
                      <a:cubicBezTo>
                        <a:pt x="8572" y="50482"/>
                        <a:pt x="8572" y="48577"/>
                        <a:pt x="7620" y="45720"/>
                      </a:cubicBezTo>
                      <a:cubicBezTo>
                        <a:pt x="7620" y="44768"/>
                        <a:pt x="6667" y="43815"/>
                        <a:pt x="6667" y="41910"/>
                      </a:cubicBezTo>
                      <a:cubicBezTo>
                        <a:pt x="5715" y="38100"/>
                        <a:pt x="4763" y="35243"/>
                        <a:pt x="4763" y="31432"/>
                      </a:cubicBezTo>
                      <a:cubicBezTo>
                        <a:pt x="3810" y="28575"/>
                        <a:pt x="3810" y="25718"/>
                        <a:pt x="2857" y="22860"/>
                      </a:cubicBezTo>
                      <a:cubicBezTo>
                        <a:pt x="1905" y="18097"/>
                        <a:pt x="952" y="13335"/>
                        <a:pt x="952" y="9525"/>
                      </a:cubicBezTo>
                      <a:cubicBezTo>
                        <a:pt x="952" y="6668"/>
                        <a:pt x="0" y="2857"/>
                        <a:pt x="0" y="0"/>
                      </a:cubicBezTo>
                      <a:cubicBezTo>
                        <a:pt x="0" y="0"/>
                        <a:pt x="0" y="0"/>
                        <a:pt x="0" y="0"/>
                      </a:cubicBezTo>
                      <a:cubicBezTo>
                        <a:pt x="0" y="0"/>
                        <a:pt x="0" y="0"/>
                        <a:pt x="0" y="0"/>
                      </a:cubicBezTo>
                      <a:cubicBezTo>
                        <a:pt x="0" y="0"/>
                        <a:pt x="0" y="0"/>
                        <a:pt x="0" y="0"/>
                      </a:cubicBezTo>
                      <a:cubicBezTo>
                        <a:pt x="0" y="0"/>
                        <a:pt x="0" y="0"/>
                        <a:pt x="0" y="952"/>
                      </a:cubicBezTo>
                      <a:cubicBezTo>
                        <a:pt x="0" y="3810"/>
                        <a:pt x="952" y="6668"/>
                        <a:pt x="952" y="9525"/>
                      </a:cubicBezTo>
                      <a:cubicBezTo>
                        <a:pt x="952" y="9525"/>
                        <a:pt x="952" y="9525"/>
                        <a:pt x="952" y="9525"/>
                      </a:cubicBezTo>
                      <a:cubicBezTo>
                        <a:pt x="952" y="9525"/>
                        <a:pt x="952" y="9525"/>
                        <a:pt x="952" y="9525"/>
                      </a:cubicBezTo>
                      <a:cubicBezTo>
                        <a:pt x="952" y="9525"/>
                        <a:pt x="952" y="9525"/>
                        <a:pt x="952" y="9525"/>
                      </a:cubicBezTo>
                      <a:cubicBezTo>
                        <a:pt x="952" y="9525"/>
                        <a:pt x="952" y="9525"/>
                        <a:pt x="952" y="9525"/>
                      </a:cubicBezTo>
                      <a:cubicBezTo>
                        <a:pt x="1905" y="14288"/>
                        <a:pt x="2857" y="18097"/>
                        <a:pt x="2857" y="22860"/>
                      </a:cubicBezTo>
                      <a:cubicBezTo>
                        <a:pt x="2857" y="22860"/>
                        <a:pt x="2857" y="22860"/>
                        <a:pt x="2857" y="22860"/>
                      </a:cubicBezTo>
                      <a:cubicBezTo>
                        <a:pt x="2857" y="22860"/>
                        <a:pt x="2857" y="22860"/>
                        <a:pt x="2857" y="23813"/>
                      </a:cubicBezTo>
                      <a:cubicBezTo>
                        <a:pt x="2857" y="23813"/>
                        <a:pt x="2857" y="23813"/>
                        <a:pt x="2857" y="23813"/>
                      </a:cubicBezTo>
                      <a:cubicBezTo>
                        <a:pt x="2857" y="25718"/>
                        <a:pt x="3810" y="26670"/>
                        <a:pt x="3810" y="28575"/>
                      </a:cubicBezTo>
                      <a:cubicBezTo>
                        <a:pt x="3810" y="29527"/>
                        <a:pt x="3810" y="30480"/>
                        <a:pt x="3810" y="30480"/>
                      </a:cubicBezTo>
                      <a:cubicBezTo>
                        <a:pt x="3810" y="30480"/>
                        <a:pt x="3810" y="30480"/>
                        <a:pt x="3810" y="30480"/>
                      </a:cubicBezTo>
                      <a:cubicBezTo>
                        <a:pt x="3810" y="30480"/>
                        <a:pt x="3810" y="30480"/>
                        <a:pt x="3810" y="30480"/>
                      </a:cubicBezTo>
                      <a:lnTo>
                        <a:pt x="3810" y="30480"/>
                      </a:lnTo>
                      <a:cubicBezTo>
                        <a:pt x="4763" y="35243"/>
                        <a:pt x="5715" y="40005"/>
                        <a:pt x="6667" y="43815"/>
                      </a:cubicBezTo>
                      <a:cubicBezTo>
                        <a:pt x="6667" y="43815"/>
                        <a:pt x="6667" y="43815"/>
                        <a:pt x="6667" y="43815"/>
                      </a:cubicBezTo>
                      <a:cubicBezTo>
                        <a:pt x="6667" y="43815"/>
                        <a:pt x="6667" y="43815"/>
                        <a:pt x="6667" y="43815"/>
                      </a:cubicBezTo>
                      <a:cubicBezTo>
                        <a:pt x="6667" y="43815"/>
                        <a:pt x="6667" y="43815"/>
                        <a:pt x="6667" y="43815"/>
                      </a:cubicBezTo>
                      <a:cubicBezTo>
                        <a:pt x="6667" y="43815"/>
                        <a:pt x="6667" y="43815"/>
                        <a:pt x="6667" y="43815"/>
                      </a:cubicBezTo>
                      <a:cubicBezTo>
                        <a:pt x="6667" y="43815"/>
                        <a:pt x="6667" y="43815"/>
                        <a:pt x="6667" y="43815"/>
                      </a:cubicBezTo>
                      <a:cubicBezTo>
                        <a:pt x="6667" y="45720"/>
                        <a:pt x="7620" y="46672"/>
                        <a:pt x="7620" y="48577"/>
                      </a:cubicBezTo>
                      <a:cubicBezTo>
                        <a:pt x="7620" y="49530"/>
                        <a:pt x="7620" y="50482"/>
                        <a:pt x="8572" y="50482"/>
                      </a:cubicBezTo>
                      <a:cubicBezTo>
                        <a:pt x="8572" y="50482"/>
                        <a:pt x="8572" y="50482"/>
                        <a:pt x="8572" y="50482"/>
                      </a:cubicBezTo>
                      <a:cubicBezTo>
                        <a:pt x="8572" y="50482"/>
                        <a:pt x="8572" y="50482"/>
                        <a:pt x="8572" y="50482"/>
                      </a:cubicBezTo>
                      <a:lnTo>
                        <a:pt x="8572" y="50482"/>
                      </a:lnTo>
                      <a:cubicBezTo>
                        <a:pt x="8572" y="50482"/>
                        <a:pt x="8572" y="50482"/>
                        <a:pt x="8572" y="50482"/>
                      </a:cubicBezTo>
                      <a:cubicBezTo>
                        <a:pt x="9525" y="54293"/>
                        <a:pt x="10477" y="57150"/>
                        <a:pt x="11430" y="60960"/>
                      </a:cubicBezTo>
                      <a:cubicBezTo>
                        <a:pt x="11430" y="60960"/>
                        <a:pt x="11430" y="61913"/>
                        <a:pt x="11430" y="61913"/>
                      </a:cubicBezTo>
                      <a:cubicBezTo>
                        <a:pt x="11430" y="61913"/>
                        <a:pt x="11430" y="62865"/>
                        <a:pt x="11430" y="62865"/>
                      </a:cubicBezTo>
                      <a:cubicBezTo>
                        <a:pt x="11430" y="62865"/>
                        <a:pt x="11430" y="63818"/>
                        <a:pt x="11430" y="63818"/>
                      </a:cubicBezTo>
                      <a:cubicBezTo>
                        <a:pt x="11430" y="63818"/>
                        <a:pt x="11430" y="63818"/>
                        <a:pt x="11430" y="63818"/>
                      </a:cubicBezTo>
                      <a:cubicBezTo>
                        <a:pt x="11430" y="63818"/>
                        <a:pt x="11430" y="63818"/>
                        <a:pt x="11430" y="63818"/>
                      </a:cubicBezTo>
                      <a:cubicBezTo>
                        <a:pt x="11430" y="63818"/>
                        <a:pt x="11430" y="63818"/>
                        <a:pt x="11430" y="63818"/>
                      </a:cubicBezTo>
                      <a:cubicBezTo>
                        <a:pt x="11430" y="64770"/>
                        <a:pt x="11430" y="64770"/>
                        <a:pt x="12382" y="65722"/>
                      </a:cubicBezTo>
                      <a:cubicBezTo>
                        <a:pt x="13335" y="67627"/>
                        <a:pt x="13335" y="69532"/>
                        <a:pt x="14288" y="71438"/>
                      </a:cubicBezTo>
                      <a:cubicBezTo>
                        <a:pt x="14288" y="71438"/>
                        <a:pt x="14288" y="71438"/>
                        <a:pt x="14288" y="71438"/>
                      </a:cubicBezTo>
                      <a:cubicBezTo>
                        <a:pt x="14288" y="71438"/>
                        <a:pt x="14288" y="71438"/>
                        <a:pt x="14288" y="71438"/>
                      </a:cubicBezTo>
                      <a:cubicBezTo>
                        <a:pt x="14288" y="71438"/>
                        <a:pt x="14288" y="71438"/>
                        <a:pt x="14288" y="71438"/>
                      </a:cubicBezTo>
                      <a:cubicBezTo>
                        <a:pt x="14288" y="71438"/>
                        <a:pt x="14288" y="71438"/>
                        <a:pt x="14288" y="71438"/>
                      </a:cubicBezTo>
                      <a:cubicBezTo>
                        <a:pt x="15240" y="75247"/>
                        <a:pt x="17145" y="79057"/>
                        <a:pt x="18097" y="83820"/>
                      </a:cubicBezTo>
                      <a:cubicBezTo>
                        <a:pt x="18097" y="83820"/>
                        <a:pt x="18097" y="83820"/>
                        <a:pt x="18097" y="83820"/>
                      </a:cubicBezTo>
                      <a:cubicBezTo>
                        <a:pt x="18097" y="83820"/>
                        <a:pt x="18097" y="83820"/>
                        <a:pt x="18097" y="83820"/>
                      </a:cubicBezTo>
                      <a:cubicBezTo>
                        <a:pt x="19050" y="86677"/>
                        <a:pt x="20002" y="89535"/>
                        <a:pt x="20955" y="92393"/>
                      </a:cubicBezTo>
                      <a:cubicBezTo>
                        <a:pt x="20955" y="92393"/>
                        <a:pt x="20955" y="92393"/>
                        <a:pt x="20955" y="92393"/>
                      </a:cubicBezTo>
                      <a:cubicBezTo>
                        <a:pt x="20955" y="92393"/>
                        <a:pt x="20955" y="92393"/>
                        <a:pt x="20955" y="92393"/>
                      </a:cubicBezTo>
                      <a:cubicBezTo>
                        <a:pt x="21907" y="95250"/>
                        <a:pt x="22860" y="98107"/>
                        <a:pt x="23813" y="100965"/>
                      </a:cubicBezTo>
                      <a:cubicBezTo>
                        <a:pt x="23813" y="101918"/>
                        <a:pt x="24765" y="102870"/>
                        <a:pt x="24765" y="103822"/>
                      </a:cubicBezTo>
                      <a:cubicBezTo>
                        <a:pt x="24765" y="103822"/>
                        <a:pt x="24765" y="103822"/>
                        <a:pt x="24765" y="103822"/>
                      </a:cubicBezTo>
                      <a:cubicBezTo>
                        <a:pt x="24765" y="103822"/>
                        <a:pt x="24765" y="103822"/>
                        <a:pt x="24765" y="103822"/>
                      </a:cubicBezTo>
                      <a:cubicBezTo>
                        <a:pt x="24765" y="103822"/>
                        <a:pt x="24765" y="103822"/>
                        <a:pt x="24765" y="103822"/>
                      </a:cubicBezTo>
                      <a:cubicBezTo>
                        <a:pt x="24765" y="103822"/>
                        <a:pt x="24765" y="103822"/>
                        <a:pt x="24765" y="103822"/>
                      </a:cubicBezTo>
                      <a:cubicBezTo>
                        <a:pt x="25717" y="106680"/>
                        <a:pt x="27622" y="110490"/>
                        <a:pt x="28575" y="113347"/>
                      </a:cubicBezTo>
                      <a:cubicBezTo>
                        <a:pt x="28575" y="113347"/>
                        <a:pt x="28575" y="113347"/>
                        <a:pt x="28575" y="113347"/>
                      </a:cubicBezTo>
                      <a:cubicBezTo>
                        <a:pt x="28575" y="113347"/>
                        <a:pt x="28575" y="113347"/>
                        <a:pt x="28575" y="113347"/>
                      </a:cubicBezTo>
                      <a:cubicBezTo>
                        <a:pt x="28575" y="113347"/>
                        <a:pt x="28575" y="113347"/>
                        <a:pt x="28575" y="113347"/>
                      </a:cubicBezTo>
                      <a:cubicBezTo>
                        <a:pt x="28575" y="113347"/>
                        <a:pt x="28575" y="113347"/>
                        <a:pt x="28575" y="113347"/>
                      </a:cubicBezTo>
                      <a:cubicBezTo>
                        <a:pt x="29527" y="116205"/>
                        <a:pt x="31432" y="119062"/>
                        <a:pt x="32385" y="122872"/>
                      </a:cubicBezTo>
                      <a:cubicBezTo>
                        <a:pt x="32385" y="122872"/>
                        <a:pt x="32385" y="122872"/>
                        <a:pt x="32385" y="122872"/>
                      </a:cubicBezTo>
                      <a:cubicBezTo>
                        <a:pt x="32385" y="122872"/>
                        <a:pt x="32385" y="122872"/>
                        <a:pt x="32385" y="122872"/>
                      </a:cubicBezTo>
                      <a:cubicBezTo>
                        <a:pt x="32385" y="122872"/>
                        <a:pt x="32385" y="122872"/>
                        <a:pt x="32385" y="122872"/>
                      </a:cubicBezTo>
                      <a:cubicBezTo>
                        <a:pt x="33338" y="125730"/>
                        <a:pt x="35242" y="128587"/>
                        <a:pt x="36195" y="131445"/>
                      </a:cubicBezTo>
                      <a:cubicBezTo>
                        <a:pt x="36195" y="132397"/>
                        <a:pt x="37147" y="132397"/>
                        <a:pt x="37147" y="133350"/>
                      </a:cubicBezTo>
                      <a:cubicBezTo>
                        <a:pt x="37147" y="133350"/>
                        <a:pt x="37147" y="133350"/>
                        <a:pt x="37147" y="133350"/>
                      </a:cubicBezTo>
                      <a:cubicBezTo>
                        <a:pt x="37147" y="133350"/>
                        <a:pt x="37147" y="133350"/>
                        <a:pt x="37147" y="133350"/>
                      </a:cubicBezTo>
                      <a:cubicBezTo>
                        <a:pt x="38100" y="136208"/>
                        <a:pt x="40005" y="138112"/>
                        <a:pt x="40957" y="140970"/>
                      </a:cubicBezTo>
                      <a:cubicBezTo>
                        <a:pt x="40957" y="140970"/>
                        <a:pt x="40957" y="140970"/>
                        <a:pt x="40957" y="140970"/>
                      </a:cubicBezTo>
                      <a:cubicBezTo>
                        <a:pt x="40957" y="140970"/>
                        <a:pt x="40957" y="140970"/>
                        <a:pt x="40957" y="140970"/>
                      </a:cubicBezTo>
                      <a:cubicBezTo>
                        <a:pt x="40957" y="140970"/>
                        <a:pt x="40957" y="140970"/>
                        <a:pt x="40957" y="140970"/>
                      </a:cubicBezTo>
                      <a:cubicBezTo>
                        <a:pt x="40957" y="140970"/>
                        <a:pt x="40957" y="140970"/>
                        <a:pt x="40957" y="140970"/>
                      </a:cubicBezTo>
                      <a:cubicBezTo>
                        <a:pt x="41910" y="141922"/>
                        <a:pt x="41910" y="143828"/>
                        <a:pt x="42863" y="144780"/>
                      </a:cubicBezTo>
                      <a:cubicBezTo>
                        <a:pt x="43815" y="147637"/>
                        <a:pt x="45720" y="149543"/>
                        <a:pt x="46672" y="152400"/>
                      </a:cubicBezTo>
                      <a:cubicBezTo>
                        <a:pt x="46672" y="152400"/>
                        <a:pt x="46672" y="152400"/>
                        <a:pt x="46672" y="152400"/>
                      </a:cubicBezTo>
                      <a:cubicBezTo>
                        <a:pt x="46672" y="152400"/>
                        <a:pt x="46672" y="152400"/>
                        <a:pt x="46672" y="152400"/>
                      </a:cubicBezTo>
                      <a:cubicBezTo>
                        <a:pt x="46672" y="152400"/>
                        <a:pt x="46672" y="152400"/>
                        <a:pt x="46672" y="152400"/>
                      </a:cubicBezTo>
                      <a:cubicBezTo>
                        <a:pt x="46672" y="152400"/>
                        <a:pt x="46672" y="152400"/>
                        <a:pt x="46672" y="152400"/>
                      </a:cubicBezTo>
                      <a:cubicBezTo>
                        <a:pt x="47625" y="154305"/>
                        <a:pt x="48578" y="156210"/>
                        <a:pt x="50482" y="159068"/>
                      </a:cubicBezTo>
                      <a:cubicBezTo>
                        <a:pt x="50482" y="159068"/>
                        <a:pt x="50482" y="159068"/>
                        <a:pt x="50482" y="159068"/>
                      </a:cubicBezTo>
                      <a:cubicBezTo>
                        <a:pt x="50482" y="159068"/>
                        <a:pt x="50482" y="159068"/>
                        <a:pt x="50482" y="159068"/>
                      </a:cubicBezTo>
                      <a:cubicBezTo>
                        <a:pt x="50482" y="159068"/>
                        <a:pt x="50482" y="159068"/>
                        <a:pt x="50482" y="160020"/>
                      </a:cubicBezTo>
                      <a:cubicBezTo>
                        <a:pt x="50482" y="160020"/>
                        <a:pt x="50482" y="160020"/>
                        <a:pt x="50482" y="160020"/>
                      </a:cubicBezTo>
                      <a:cubicBezTo>
                        <a:pt x="50482" y="160020"/>
                        <a:pt x="50482" y="160020"/>
                        <a:pt x="50482" y="160020"/>
                      </a:cubicBezTo>
                      <a:cubicBezTo>
                        <a:pt x="52388" y="163830"/>
                        <a:pt x="55245" y="167640"/>
                        <a:pt x="57150" y="171450"/>
                      </a:cubicBezTo>
                      <a:cubicBezTo>
                        <a:pt x="57150" y="171450"/>
                        <a:pt x="57150" y="171450"/>
                        <a:pt x="57150" y="171450"/>
                      </a:cubicBezTo>
                      <a:cubicBezTo>
                        <a:pt x="57150" y="171450"/>
                        <a:pt x="57150" y="171450"/>
                        <a:pt x="57150" y="171450"/>
                      </a:cubicBezTo>
                      <a:cubicBezTo>
                        <a:pt x="57150" y="171450"/>
                        <a:pt x="57150" y="171450"/>
                        <a:pt x="57150" y="171450"/>
                      </a:cubicBezTo>
                      <a:cubicBezTo>
                        <a:pt x="57150" y="171450"/>
                        <a:pt x="57150" y="171450"/>
                        <a:pt x="57150" y="171450"/>
                      </a:cubicBezTo>
                      <a:cubicBezTo>
                        <a:pt x="58103" y="172403"/>
                        <a:pt x="59055" y="174308"/>
                        <a:pt x="59055" y="175260"/>
                      </a:cubicBezTo>
                      <a:cubicBezTo>
                        <a:pt x="59055" y="176212"/>
                        <a:pt x="60007" y="176212"/>
                        <a:pt x="60007" y="177165"/>
                      </a:cubicBezTo>
                      <a:cubicBezTo>
                        <a:pt x="60007" y="177165"/>
                        <a:pt x="60007" y="177165"/>
                        <a:pt x="60007" y="177165"/>
                      </a:cubicBezTo>
                      <a:cubicBezTo>
                        <a:pt x="60007" y="177165"/>
                        <a:pt x="60007" y="177165"/>
                        <a:pt x="60007" y="177165"/>
                      </a:cubicBezTo>
                      <a:cubicBezTo>
                        <a:pt x="60007" y="177165"/>
                        <a:pt x="60007" y="177165"/>
                        <a:pt x="60007" y="177165"/>
                      </a:cubicBezTo>
                      <a:cubicBezTo>
                        <a:pt x="60007" y="177165"/>
                        <a:pt x="60007" y="177165"/>
                        <a:pt x="60007" y="177165"/>
                      </a:cubicBezTo>
                      <a:cubicBezTo>
                        <a:pt x="61913" y="180975"/>
                        <a:pt x="64770" y="183833"/>
                        <a:pt x="66675" y="187643"/>
                      </a:cubicBezTo>
                      <a:cubicBezTo>
                        <a:pt x="66675" y="188595"/>
                        <a:pt x="67628" y="188595"/>
                        <a:pt x="67628" y="189547"/>
                      </a:cubicBezTo>
                      <a:cubicBezTo>
                        <a:pt x="67628" y="189547"/>
                        <a:pt x="67628" y="189547"/>
                        <a:pt x="67628" y="189547"/>
                      </a:cubicBezTo>
                      <a:cubicBezTo>
                        <a:pt x="67628" y="189547"/>
                        <a:pt x="67628" y="189547"/>
                        <a:pt x="67628" y="189547"/>
                      </a:cubicBezTo>
                      <a:cubicBezTo>
                        <a:pt x="67628" y="189547"/>
                        <a:pt x="67628" y="189547"/>
                        <a:pt x="67628" y="189547"/>
                      </a:cubicBezTo>
                      <a:cubicBezTo>
                        <a:pt x="67628" y="189547"/>
                        <a:pt x="67628" y="189547"/>
                        <a:pt x="67628" y="189547"/>
                      </a:cubicBezTo>
                      <a:cubicBezTo>
                        <a:pt x="67628" y="189547"/>
                        <a:pt x="67628" y="189547"/>
                        <a:pt x="67628" y="189547"/>
                      </a:cubicBezTo>
                      <a:cubicBezTo>
                        <a:pt x="68580" y="191453"/>
                        <a:pt x="70485" y="193358"/>
                        <a:pt x="71438" y="195262"/>
                      </a:cubicBezTo>
                      <a:cubicBezTo>
                        <a:pt x="71438" y="195262"/>
                        <a:pt x="71438" y="195262"/>
                        <a:pt x="71438" y="195262"/>
                      </a:cubicBezTo>
                      <a:cubicBezTo>
                        <a:pt x="71438" y="195262"/>
                        <a:pt x="71438" y="195262"/>
                        <a:pt x="71438" y="196215"/>
                      </a:cubicBezTo>
                      <a:cubicBezTo>
                        <a:pt x="71438" y="196215"/>
                        <a:pt x="71438" y="196215"/>
                        <a:pt x="71438" y="196215"/>
                      </a:cubicBezTo>
                      <a:cubicBezTo>
                        <a:pt x="71438" y="196215"/>
                        <a:pt x="71438" y="196215"/>
                        <a:pt x="71438" y="196215"/>
                      </a:cubicBezTo>
                      <a:cubicBezTo>
                        <a:pt x="74295" y="200025"/>
                        <a:pt x="76200" y="203835"/>
                        <a:pt x="79057" y="207645"/>
                      </a:cubicBezTo>
                      <a:cubicBezTo>
                        <a:pt x="79057" y="207645"/>
                        <a:pt x="79057" y="207645"/>
                        <a:pt x="79057" y="207645"/>
                      </a:cubicBezTo>
                      <a:cubicBezTo>
                        <a:pt x="79057" y="207645"/>
                        <a:pt x="79057" y="207645"/>
                        <a:pt x="79057" y="207645"/>
                      </a:cubicBezTo>
                      <a:cubicBezTo>
                        <a:pt x="79057" y="207645"/>
                        <a:pt x="79057" y="207645"/>
                        <a:pt x="79057" y="207645"/>
                      </a:cubicBezTo>
                      <a:lnTo>
                        <a:pt x="79057" y="207645"/>
                      </a:lnTo>
                      <a:cubicBezTo>
                        <a:pt x="79057" y="207645"/>
                        <a:pt x="79057" y="207645"/>
                        <a:pt x="79057" y="207645"/>
                      </a:cubicBezTo>
                      <a:cubicBezTo>
                        <a:pt x="80010" y="208597"/>
                        <a:pt x="80963" y="210503"/>
                        <a:pt x="81915" y="211455"/>
                      </a:cubicBezTo>
                      <a:cubicBezTo>
                        <a:pt x="82867" y="212408"/>
                        <a:pt x="82867" y="212408"/>
                        <a:pt x="83820" y="213360"/>
                      </a:cubicBezTo>
                      <a:cubicBezTo>
                        <a:pt x="83820" y="213360"/>
                        <a:pt x="83820" y="213360"/>
                        <a:pt x="83820" y="213360"/>
                      </a:cubicBezTo>
                      <a:cubicBezTo>
                        <a:pt x="83820" y="213360"/>
                        <a:pt x="83820" y="214312"/>
                        <a:pt x="84772" y="214312"/>
                      </a:cubicBezTo>
                      <a:cubicBezTo>
                        <a:pt x="87630" y="218122"/>
                        <a:pt x="90488" y="220980"/>
                        <a:pt x="93345" y="224790"/>
                      </a:cubicBezTo>
                      <a:cubicBezTo>
                        <a:pt x="93345" y="224790"/>
                        <a:pt x="93345" y="224790"/>
                        <a:pt x="93345" y="224790"/>
                      </a:cubicBezTo>
                      <a:lnTo>
                        <a:pt x="93345" y="224790"/>
                      </a:lnTo>
                      <a:cubicBezTo>
                        <a:pt x="95250" y="227647"/>
                        <a:pt x="97155" y="229553"/>
                        <a:pt x="99060" y="232410"/>
                      </a:cubicBezTo>
                      <a:cubicBezTo>
                        <a:pt x="99060" y="232410"/>
                        <a:pt x="99060" y="232410"/>
                        <a:pt x="99060" y="232410"/>
                      </a:cubicBezTo>
                      <a:cubicBezTo>
                        <a:pt x="99060" y="232410"/>
                        <a:pt x="100013" y="233362"/>
                        <a:pt x="100013" y="233362"/>
                      </a:cubicBezTo>
                      <a:cubicBezTo>
                        <a:pt x="100013" y="233362"/>
                        <a:pt x="100965" y="234315"/>
                        <a:pt x="100965" y="234315"/>
                      </a:cubicBezTo>
                      <a:cubicBezTo>
                        <a:pt x="100965" y="234315"/>
                        <a:pt x="100965" y="234315"/>
                        <a:pt x="101917" y="235268"/>
                      </a:cubicBezTo>
                      <a:cubicBezTo>
                        <a:pt x="102870" y="236220"/>
                        <a:pt x="102870" y="236220"/>
                        <a:pt x="103822" y="237172"/>
                      </a:cubicBezTo>
                      <a:cubicBezTo>
                        <a:pt x="104775" y="238125"/>
                        <a:pt x="105728" y="239078"/>
                        <a:pt x="105728" y="240030"/>
                      </a:cubicBezTo>
                      <a:cubicBezTo>
                        <a:pt x="106680" y="240983"/>
                        <a:pt x="106680" y="241935"/>
                        <a:pt x="107632" y="241935"/>
                      </a:cubicBezTo>
                      <a:cubicBezTo>
                        <a:pt x="107632" y="241935"/>
                        <a:pt x="107632" y="241935"/>
                        <a:pt x="107632" y="241935"/>
                      </a:cubicBezTo>
                      <a:lnTo>
                        <a:pt x="107632" y="241935"/>
                      </a:lnTo>
                      <a:cubicBezTo>
                        <a:pt x="108585" y="242887"/>
                        <a:pt x="109538" y="243840"/>
                        <a:pt x="110490" y="244793"/>
                      </a:cubicBezTo>
                      <a:cubicBezTo>
                        <a:pt x="113347" y="247650"/>
                        <a:pt x="116205" y="250508"/>
                        <a:pt x="119063" y="253365"/>
                      </a:cubicBezTo>
                      <a:cubicBezTo>
                        <a:pt x="119063" y="253365"/>
                        <a:pt x="120015" y="254318"/>
                        <a:pt x="120015" y="254318"/>
                      </a:cubicBezTo>
                      <a:cubicBezTo>
                        <a:pt x="120015" y="254318"/>
                        <a:pt x="120015" y="254318"/>
                        <a:pt x="120967" y="255270"/>
                      </a:cubicBezTo>
                      <a:cubicBezTo>
                        <a:pt x="126682" y="263843"/>
                        <a:pt x="127635" y="264795"/>
                        <a:pt x="128588" y="265747"/>
                      </a:cubicBezTo>
                      <a:cubicBezTo>
                        <a:pt x="128588" y="265747"/>
                        <a:pt x="128588" y="265747"/>
                        <a:pt x="128588" y="265747"/>
                      </a:cubicBezTo>
                      <a:lnTo>
                        <a:pt x="128588" y="265747"/>
                      </a:lnTo>
                      <a:lnTo>
                        <a:pt x="128588" y="265747"/>
                      </a:ln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69" name="Freeform: Shape 768">
                  <a:extLst>
                    <a:ext uri="{FF2B5EF4-FFF2-40B4-BE49-F238E27FC236}">
                      <a16:creationId xmlns:a16="http://schemas.microsoft.com/office/drawing/2014/main" id="{AF5C1D6E-7D16-E380-8BF2-EED798456E32}"/>
                    </a:ext>
                  </a:extLst>
                </p:cNvPr>
                <p:cNvSpPr/>
                <p:nvPr/>
              </p:nvSpPr>
              <p:spPr>
                <a:xfrm>
                  <a:off x="6322988" y="1564036"/>
                  <a:ext cx="4762" cy="11430"/>
                </a:xfrm>
                <a:custGeom>
                  <a:avLst/>
                  <a:gdLst>
                    <a:gd name="connsiteX0" fmla="*/ 0 w 4762"/>
                    <a:gd name="connsiteY0" fmla="*/ 0 h 11430"/>
                    <a:gd name="connsiteX1" fmla="*/ 0 w 4762"/>
                    <a:gd name="connsiteY1" fmla="*/ 0 h 11430"/>
                    <a:gd name="connsiteX2" fmla="*/ 0 w 4762"/>
                    <a:gd name="connsiteY2" fmla="*/ 0 h 11430"/>
                    <a:gd name="connsiteX3" fmla="*/ 4763 w 4762"/>
                    <a:gd name="connsiteY3" fmla="*/ 11430 h 11430"/>
                    <a:gd name="connsiteX4" fmla="*/ 4763 w 4762"/>
                    <a:gd name="connsiteY4" fmla="*/ 10478 h 11430"/>
                    <a:gd name="connsiteX5" fmla="*/ 4763 w 4762"/>
                    <a:gd name="connsiteY5" fmla="*/ 10478 h 11430"/>
                    <a:gd name="connsiteX6" fmla="*/ 4763 w 4762"/>
                    <a:gd name="connsiteY6" fmla="*/ 10478 h 11430"/>
                    <a:gd name="connsiteX7" fmla="*/ 4763 w 4762"/>
                    <a:gd name="connsiteY7" fmla="*/ 10478 h 11430"/>
                    <a:gd name="connsiteX8" fmla="*/ 4763 w 4762"/>
                    <a:gd name="connsiteY8" fmla="*/ 10478 h 11430"/>
                    <a:gd name="connsiteX9" fmla="*/ 4763 w 4762"/>
                    <a:gd name="connsiteY9" fmla="*/ 10478 h 11430"/>
                    <a:gd name="connsiteX10" fmla="*/ 0 w 4762"/>
                    <a:gd name="connsiteY10" fmla="*/ 0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2" h="11430">
                      <a:moveTo>
                        <a:pt x="0" y="0"/>
                      </a:moveTo>
                      <a:cubicBezTo>
                        <a:pt x="0" y="0"/>
                        <a:pt x="0" y="0"/>
                        <a:pt x="0" y="0"/>
                      </a:cubicBezTo>
                      <a:cubicBezTo>
                        <a:pt x="0" y="0"/>
                        <a:pt x="0" y="0"/>
                        <a:pt x="0" y="0"/>
                      </a:cubicBezTo>
                      <a:cubicBezTo>
                        <a:pt x="1905" y="3810"/>
                        <a:pt x="2857" y="7620"/>
                        <a:pt x="4763" y="11430"/>
                      </a:cubicBezTo>
                      <a:cubicBezTo>
                        <a:pt x="4763" y="11430"/>
                        <a:pt x="4763" y="11430"/>
                        <a:pt x="4763" y="10478"/>
                      </a:cubicBezTo>
                      <a:cubicBezTo>
                        <a:pt x="4763" y="10478"/>
                        <a:pt x="4763" y="10478"/>
                        <a:pt x="4763" y="10478"/>
                      </a:cubicBezTo>
                      <a:cubicBezTo>
                        <a:pt x="4763" y="10478"/>
                        <a:pt x="4763" y="10478"/>
                        <a:pt x="4763" y="10478"/>
                      </a:cubicBezTo>
                      <a:cubicBezTo>
                        <a:pt x="4763" y="10478"/>
                        <a:pt x="4763" y="10478"/>
                        <a:pt x="4763" y="10478"/>
                      </a:cubicBezTo>
                      <a:lnTo>
                        <a:pt x="4763" y="10478"/>
                      </a:lnTo>
                      <a:cubicBezTo>
                        <a:pt x="4763" y="10478"/>
                        <a:pt x="4763" y="10478"/>
                        <a:pt x="4763" y="10478"/>
                      </a:cubicBezTo>
                      <a:cubicBezTo>
                        <a:pt x="2857" y="6668"/>
                        <a:pt x="1905" y="3810"/>
                        <a:pt x="0"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70" name="Freeform: Shape 769">
                  <a:extLst>
                    <a:ext uri="{FF2B5EF4-FFF2-40B4-BE49-F238E27FC236}">
                      <a16:creationId xmlns:a16="http://schemas.microsoft.com/office/drawing/2014/main" id="{D4E1B8B8-6B38-D311-AF03-7BDA883494D9}"/>
                    </a:ext>
                  </a:extLst>
                </p:cNvPr>
                <p:cNvSpPr/>
                <p:nvPr/>
              </p:nvSpPr>
              <p:spPr>
                <a:xfrm>
                  <a:off x="6302032" y="1965038"/>
                  <a:ext cx="17145" cy="31432"/>
                </a:xfrm>
                <a:custGeom>
                  <a:avLst/>
                  <a:gdLst>
                    <a:gd name="connsiteX0" fmla="*/ 17145 w 17145"/>
                    <a:gd name="connsiteY0" fmla="*/ 0 h 31432"/>
                    <a:gd name="connsiteX1" fmla="*/ 11430 w 17145"/>
                    <a:gd name="connsiteY1" fmla="*/ 12383 h 31432"/>
                    <a:gd name="connsiteX2" fmla="*/ 7620 w 17145"/>
                    <a:gd name="connsiteY2" fmla="*/ 19050 h 31432"/>
                    <a:gd name="connsiteX3" fmla="*/ 0 w 17145"/>
                    <a:gd name="connsiteY3" fmla="*/ 31433 h 31432"/>
                    <a:gd name="connsiteX4" fmla="*/ 0 w 17145"/>
                    <a:gd name="connsiteY4" fmla="*/ 31433 h 31432"/>
                    <a:gd name="connsiteX5" fmla="*/ 0 w 17145"/>
                    <a:gd name="connsiteY5" fmla="*/ 31433 h 31432"/>
                    <a:gd name="connsiteX6" fmla="*/ 7620 w 17145"/>
                    <a:gd name="connsiteY6" fmla="*/ 19050 h 31432"/>
                    <a:gd name="connsiteX7" fmla="*/ 7620 w 17145"/>
                    <a:gd name="connsiteY7" fmla="*/ 19050 h 31432"/>
                    <a:gd name="connsiteX8" fmla="*/ 7620 w 17145"/>
                    <a:gd name="connsiteY8" fmla="*/ 19050 h 31432"/>
                    <a:gd name="connsiteX9" fmla="*/ 8572 w 17145"/>
                    <a:gd name="connsiteY9" fmla="*/ 18098 h 31432"/>
                    <a:gd name="connsiteX10" fmla="*/ 11430 w 17145"/>
                    <a:gd name="connsiteY10" fmla="*/ 12383 h 31432"/>
                    <a:gd name="connsiteX11" fmla="*/ 11430 w 17145"/>
                    <a:gd name="connsiteY11" fmla="*/ 12383 h 31432"/>
                    <a:gd name="connsiteX12" fmla="*/ 11430 w 17145"/>
                    <a:gd name="connsiteY12" fmla="*/ 12383 h 31432"/>
                    <a:gd name="connsiteX13" fmla="*/ 11430 w 17145"/>
                    <a:gd name="connsiteY13" fmla="*/ 12383 h 31432"/>
                    <a:gd name="connsiteX14" fmla="*/ 13335 w 17145"/>
                    <a:gd name="connsiteY14" fmla="*/ 9525 h 31432"/>
                    <a:gd name="connsiteX15" fmla="*/ 17145 w 17145"/>
                    <a:gd name="connsiteY15" fmla="*/ 0 h 31432"/>
                    <a:gd name="connsiteX16" fmla="*/ 17145 w 17145"/>
                    <a:gd name="connsiteY16" fmla="*/ 0 h 31432"/>
                    <a:gd name="connsiteX17" fmla="*/ 17145 w 17145"/>
                    <a:gd name="connsiteY17" fmla="*/ 0 h 31432"/>
                    <a:gd name="connsiteX18" fmla="*/ 17145 w 17145"/>
                    <a:gd name="connsiteY18" fmla="*/ 0 h 31432"/>
                    <a:gd name="connsiteX19" fmla="*/ 17145 w 17145"/>
                    <a:gd name="connsiteY19" fmla="*/ 0 h 31432"/>
                    <a:gd name="connsiteX20" fmla="*/ 17145 w 17145"/>
                    <a:gd name="connsiteY20" fmla="*/ 0 h 31432"/>
                    <a:gd name="connsiteX21" fmla="*/ 17145 w 17145"/>
                    <a:gd name="connsiteY21" fmla="*/ 0 h 31432"/>
                    <a:gd name="connsiteX22" fmla="*/ 17145 w 17145"/>
                    <a:gd name="connsiteY22" fmla="*/ 0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45" h="31432">
                      <a:moveTo>
                        <a:pt x="17145" y="0"/>
                      </a:moveTo>
                      <a:cubicBezTo>
                        <a:pt x="15240" y="3810"/>
                        <a:pt x="13335" y="7620"/>
                        <a:pt x="11430" y="12383"/>
                      </a:cubicBezTo>
                      <a:cubicBezTo>
                        <a:pt x="10478" y="14288"/>
                        <a:pt x="8572" y="17145"/>
                        <a:pt x="7620" y="19050"/>
                      </a:cubicBezTo>
                      <a:cubicBezTo>
                        <a:pt x="5715" y="22860"/>
                        <a:pt x="2858" y="27623"/>
                        <a:pt x="0" y="31433"/>
                      </a:cubicBezTo>
                      <a:cubicBezTo>
                        <a:pt x="0" y="31433"/>
                        <a:pt x="0" y="31433"/>
                        <a:pt x="0" y="31433"/>
                      </a:cubicBezTo>
                      <a:cubicBezTo>
                        <a:pt x="0" y="31433"/>
                        <a:pt x="0" y="31433"/>
                        <a:pt x="0" y="31433"/>
                      </a:cubicBezTo>
                      <a:cubicBezTo>
                        <a:pt x="2858" y="27623"/>
                        <a:pt x="4763" y="22860"/>
                        <a:pt x="7620" y="19050"/>
                      </a:cubicBezTo>
                      <a:cubicBezTo>
                        <a:pt x="7620" y="19050"/>
                        <a:pt x="7620" y="19050"/>
                        <a:pt x="7620" y="19050"/>
                      </a:cubicBezTo>
                      <a:cubicBezTo>
                        <a:pt x="7620" y="19050"/>
                        <a:pt x="7620" y="19050"/>
                        <a:pt x="7620" y="19050"/>
                      </a:cubicBezTo>
                      <a:cubicBezTo>
                        <a:pt x="7620" y="19050"/>
                        <a:pt x="7620" y="18098"/>
                        <a:pt x="8572" y="18098"/>
                      </a:cubicBezTo>
                      <a:cubicBezTo>
                        <a:pt x="9525" y="16193"/>
                        <a:pt x="10478" y="14288"/>
                        <a:pt x="11430" y="12383"/>
                      </a:cubicBezTo>
                      <a:cubicBezTo>
                        <a:pt x="11430" y="12383"/>
                        <a:pt x="11430" y="12383"/>
                        <a:pt x="11430" y="12383"/>
                      </a:cubicBezTo>
                      <a:lnTo>
                        <a:pt x="11430" y="12383"/>
                      </a:lnTo>
                      <a:cubicBezTo>
                        <a:pt x="11430" y="12383"/>
                        <a:pt x="11430" y="12383"/>
                        <a:pt x="11430" y="12383"/>
                      </a:cubicBezTo>
                      <a:cubicBezTo>
                        <a:pt x="12383" y="11430"/>
                        <a:pt x="12383" y="10477"/>
                        <a:pt x="13335" y="9525"/>
                      </a:cubicBezTo>
                      <a:cubicBezTo>
                        <a:pt x="14288" y="5715"/>
                        <a:pt x="15240" y="2858"/>
                        <a:pt x="17145" y="0"/>
                      </a:cubicBezTo>
                      <a:cubicBezTo>
                        <a:pt x="17145" y="0"/>
                        <a:pt x="17145" y="0"/>
                        <a:pt x="17145" y="0"/>
                      </a:cubicBezTo>
                      <a:cubicBezTo>
                        <a:pt x="17145" y="0"/>
                        <a:pt x="17145" y="0"/>
                        <a:pt x="17145" y="0"/>
                      </a:cubicBezTo>
                      <a:lnTo>
                        <a:pt x="17145" y="0"/>
                      </a:lnTo>
                      <a:cubicBezTo>
                        <a:pt x="17145" y="0"/>
                        <a:pt x="17145" y="0"/>
                        <a:pt x="17145" y="0"/>
                      </a:cubicBezTo>
                      <a:cubicBezTo>
                        <a:pt x="17145" y="0"/>
                        <a:pt x="17145" y="0"/>
                        <a:pt x="17145" y="0"/>
                      </a:cubicBezTo>
                      <a:cubicBezTo>
                        <a:pt x="17145" y="0"/>
                        <a:pt x="17145" y="0"/>
                        <a:pt x="17145" y="0"/>
                      </a:cubicBezTo>
                      <a:cubicBezTo>
                        <a:pt x="17145" y="0"/>
                        <a:pt x="17145" y="0"/>
                        <a:pt x="17145"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71" name="Freeform: Shape 770">
                  <a:extLst>
                    <a:ext uri="{FF2B5EF4-FFF2-40B4-BE49-F238E27FC236}">
                      <a16:creationId xmlns:a16="http://schemas.microsoft.com/office/drawing/2014/main" id="{E715BF0D-4190-3996-494D-15B43EB69C3A}"/>
                    </a:ext>
                  </a:extLst>
                </p:cNvPr>
                <p:cNvSpPr/>
                <p:nvPr/>
              </p:nvSpPr>
              <p:spPr>
                <a:xfrm>
                  <a:off x="6319178" y="1945036"/>
                  <a:ext cx="8572" cy="19050"/>
                </a:xfrm>
                <a:custGeom>
                  <a:avLst/>
                  <a:gdLst>
                    <a:gd name="connsiteX0" fmla="*/ 3810 w 8572"/>
                    <a:gd name="connsiteY0" fmla="*/ 11430 h 19050"/>
                    <a:gd name="connsiteX1" fmla="*/ 0 w 8572"/>
                    <a:gd name="connsiteY1" fmla="*/ 19050 h 19050"/>
                    <a:gd name="connsiteX2" fmla="*/ 0 w 8572"/>
                    <a:gd name="connsiteY2" fmla="*/ 19050 h 19050"/>
                    <a:gd name="connsiteX3" fmla="*/ 952 w 8572"/>
                    <a:gd name="connsiteY3" fmla="*/ 17145 h 19050"/>
                    <a:gd name="connsiteX4" fmla="*/ 3810 w 8572"/>
                    <a:gd name="connsiteY4" fmla="*/ 11430 h 19050"/>
                    <a:gd name="connsiteX5" fmla="*/ 3810 w 8572"/>
                    <a:gd name="connsiteY5" fmla="*/ 11430 h 19050"/>
                    <a:gd name="connsiteX6" fmla="*/ 3810 w 8572"/>
                    <a:gd name="connsiteY6" fmla="*/ 11430 h 19050"/>
                    <a:gd name="connsiteX7" fmla="*/ 3810 w 8572"/>
                    <a:gd name="connsiteY7" fmla="*/ 11430 h 19050"/>
                    <a:gd name="connsiteX8" fmla="*/ 3810 w 8572"/>
                    <a:gd name="connsiteY8" fmla="*/ 11430 h 19050"/>
                    <a:gd name="connsiteX9" fmla="*/ 3810 w 8572"/>
                    <a:gd name="connsiteY9" fmla="*/ 11430 h 19050"/>
                    <a:gd name="connsiteX10" fmla="*/ 5715 w 8572"/>
                    <a:gd name="connsiteY10" fmla="*/ 7620 h 19050"/>
                    <a:gd name="connsiteX11" fmla="*/ 7620 w 8572"/>
                    <a:gd name="connsiteY11" fmla="*/ 2858 h 19050"/>
                    <a:gd name="connsiteX12" fmla="*/ 8572 w 8572"/>
                    <a:gd name="connsiteY12" fmla="*/ 0 h 19050"/>
                    <a:gd name="connsiteX13" fmla="*/ 8572 w 8572"/>
                    <a:gd name="connsiteY13" fmla="*/ 0 h 19050"/>
                    <a:gd name="connsiteX14" fmla="*/ 8572 w 8572"/>
                    <a:gd name="connsiteY14" fmla="*/ 0 h 19050"/>
                    <a:gd name="connsiteX15" fmla="*/ 8572 w 8572"/>
                    <a:gd name="connsiteY15" fmla="*/ 0 h 19050"/>
                    <a:gd name="connsiteX16" fmla="*/ 8572 w 8572"/>
                    <a:gd name="connsiteY16" fmla="*/ 0 h 19050"/>
                    <a:gd name="connsiteX17" fmla="*/ 3810 w 8572"/>
                    <a:gd name="connsiteY17" fmla="*/ 1143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 h="19050">
                      <a:moveTo>
                        <a:pt x="3810" y="11430"/>
                      </a:moveTo>
                      <a:cubicBezTo>
                        <a:pt x="2857" y="14288"/>
                        <a:pt x="952" y="17145"/>
                        <a:pt x="0" y="19050"/>
                      </a:cubicBezTo>
                      <a:cubicBezTo>
                        <a:pt x="0" y="19050"/>
                        <a:pt x="0" y="19050"/>
                        <a:pt x="0" y="19050"/>
                      </a:cubicBezTo>
                      <a:cubicBezTo>
                        <a:pt x="0" y="18098"/>
                        <a:pt x="952" y="18098"/>
                        <a:pt x="952" y="17145"/>
                      </a:cubicBezTo>
                      <a:cubicBezTo>
                        <a:pt x="1905" y="15240"/>
                        <a:pt x="2857" y="13335"/>
                        <a:pt x="3810" y="11430"/>
                      </a:cubicBezTo>
                      <a:cubicBezTo>
                        <a:pt x="3810" y="11430"/>
                        <a:pt x="3810" y="11430"/>
                        <a:pt x="3810" y="11430"/>
                      </a:cubicBezTo>
                      <a:cubicBezTo>
                        <a:pt x="3810" y="11430"/>
                        <a:pt x="3810" y="11430"/>
                        <a:pt x="3810" y="11430"/>
                      </a:cubicBezTo>
                      <a:cubicBezTo>
                        <a:pt x="3810" y="11430"/>
                        <a:pt x="3810" y="11430"/>
                        <a:pt x="3810" y="11430"/>
                      </a:cubicBezTo>
                      <a:cubicBezTo>
                        <a:pt x="3810" y="11430"/>
                        <a:pt x="3810" y="11430"/>
                        <a:pt x="3810" y="11430"/>
                      </a:cubicBezTo>
                      <a:lnTo>
                        <a:pt x="3810" y="11430"/>
                      </a:lnTo>
                      <a:cubicBezTo>
                        <a:pt x="4763" y="10477"/>
                        <a:pt x="4763" y="8573"/>
                        <a:pt x="5715" y="7620"/>
                      </a:cubicBezTo>
                      <a:cubicBezTo>
                        <a:pt x="6667" y="5715"/>
                        <a:pt x="6667" y="4763"/>
                        <a:pt x="7620" y="2858"/>
                      </a:cubicBezTo>
                      <a:cubicBezTo>
                        <a:pt x="7620" y="1905"/>
                        <a:pt x="8572" y="952"/>
                        <a:pt x="8572" y="0"/>
                      </a:cubicBezTo>
                      <a:cubicBezTo>
                        <a:pt x="8572" y="0"/>
                        <a:pt x="8572" y="0"/>
                        <a:pt x="8572" y="0"/>
                      </a:cubicBezTo>
                      <a:cubicBezTo>
                        <a:pt x="8572" y="0"/>
                        <a:pt x="8572" y="0"/>
                        <a:pt x="8572" y="0"/>
                      </a:cubicBezTo>
                      <a:lnTo>
                        <a:pt x="8572" y="0"/>
                      </a:lnTo>
                      <a:cubicBezTo>
                        <a:pt x="8572" y="0"/>
                        <a:pt x="8572" y="0"/>
                        <a:pt x="8572" y="0"/>
                      </a:cubicBezTo>
                      <a:cubicBezTo>
                        <a:pt x="7620" y="3810"/>
                        <a:pt x="5715" y="7620"/>
                        <a:pt x="3810" y="1143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72" name="Freeform: Shape 771">
                  <a:extLst>
                    <a:ext uri="{FF2B5EF4-FFF2-40B4-BE49-F238E27FC236}">
                      <a16:creationId xmlns:a16="http://schemas.microsoft.com/office/drawing/2014/main" id="{AECA0E43-A5E3-B442-51B7-62BBA7F44558}"/>
                    </a:ext>
                  </a:extLst>
                </p:cNvPr>
                <p:cNvSpPr/>
                <p:nvPr/>
              </p:nvSpPr>
              <p:spPr>
                <a:xfrm>
                  <a:off x="6262980" y="1469739"/>
                  <a:ext cx="13335" cy="17144"/>
                </a:xfrm>
                <a:custGeom>
                  <a:avLst/>
                  <a:gdLst>
                    <a:gd name="connsiteX0" fmla="*/ 0 w 13335"/>
                    <a:gd name="connsiteY0" fmla="*/ 0 h 17144"/>
                    <a:gd name="connsiteX1" fmla="*/ 8573 w 13335"/>
                    <a:gd name="connsiteY1" fmla="*/ 10478 h 17144"/>
                    <a:gd name="connsiteX2" fmla="*/ 7620 w 13335"/>
                    <a:gd name="connsiteY2" fmla="*/ 9525 h 17144"/>
                    <a:gd name="connsiteX3" fmla="*/ 7620 w 13335"/>
                    <a:gd name="connsiteY3" fmla="*/ 10478 h 17144"/>
                    <a:gd name="connsiteX4" fmla="*/ 7620 w 13335"/>
                    <a:gd name="connsiteY4" fmla="*/ 10478 h 17144"/>
                    <a:gd name="connsiteX5" fmla="*/ 7620 w 13335"/>
                    <a:gd name="connsiteY5" fmla="*/ 10478 h 17144"/>
                    <a:gd name="connsiteX6" fmla="*/ 8573 w 13335"/>
                    <a:gd name="connsiteY6" fmla="*/ 11430 h 17144"/>
                    <a:gd name="connsiteX7" fmla="*/ 13335 w 13335"/>
                    <a:gd name="connsiteY7" fmla="*/ 17145 h 17144"/>
                    <a:gd name="connsiteX8" fmla="*/ 13335 w 13335"/>
                    <a:gd name="connsiteY8" fmla="*/ 17145 h 17144"/>
                    <a:gd name="connsiteX9" fmla="*/ 13335 w 13335"/>
                    <a:gd name="connsiteY9" fmla="*/ 17145 h 17144"/>
                    <a:gd name="connsiteX10" fmla="*/ 13335 w 13335"/>
                    <a:gd name="connsiteY10" fmla="*/ 17145 h 17144"/>
                    <a:gd name="connsiteX11" fmla="*/ 9525 w 13335"/>
                    <a:gd name="connsiteY11" fmla="*/ 11430 h 17144"/>
                    <a:gd name="connsiteX12" fmla="*/ 9525 w 13335"/>
                    <a:gd name="connsiteY12" fmla="*/ 11430 h 17144"/>
                    <a:gd name="connsiteX13" fmla="*/ 8573 w 13335"/>
                    <a:gd name="connsiteY13" fmla="*/ 10478 h 17144"/>
                    <a:gd name="connsiteX14" fmla="*/ 8573 w 13335"/>
                    <a:gd name="connsiteY14" fmla="*/ 10478 h 17144"/>
                    <a:gd name="connsiteX15" fmla="*/ 6668 w 13335"/>
                    <a:gd name="connsiteY15" fmla="*/ 7620 h 17144"/>
                    <a:gd name="connsiteX16" fmla="*/ 3810 w 13335"/>
                    <a:gd name="connsiteY16" fmla="*/ 3810 h 17144"/>
                    <a:gd name="connsiteX17" fmla="*/ 2858 w 13335"/>
                    <a:gd name="connsiteY17" fmla="*/ 1905 h 17144"/>
                    <a:gd name="connsiteX18" fmla="*/ 0 w 13335"/>
                    <a:gd name="connsiteY18" fmla="*/ 0 h 17144"/>
                    <a:gd name="connsiteX19" fmla="*/ 0 w 13335"/>
                    <a:gd name="connsiteY19" fmla="*/ 0 h 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 h="17144">
                      <a:moveTo>
                        <a:pt x="0" y="0"/>
                      </a:moveTo>
                      <a:cubicBezTo>
                        <a:pt x="2858" y="3810"/>
                        <a:pt x="5715" y="6667"/>
                        <a:pt x="8573" y="10478"/>
                      </a:cubicBezTo>
                      <a:cubicBezTo>
                        <a:pt x="8573" y="10478"/>
                        <a:pt x="7620" y="9525"/>
                        <a:pt x="7620" y="9525"/>
                      </a:cubicBezTo>
                      <a:cubicBezTo>
                        <a:pt x="7620" y="9525"/>
                        <a:pt x="7620" y="9525"/>
                        <a:pt x="7620" y="10478"/>
                      </a:cubicBezTo>
                      <a:cubicBezTo>
                        <a:pt x="7620" y="10478"/>
                        <a:pt x="7620" y="10478"/>
                        <a:pt x="7620" y="10478"/>
                      </a:cubicBezTo>
                      <a:lnTo>
                        <a:pt x="7620" y="10478"/>
                      </a:lnTo>
                      <a:cubicBezTo>
                        <a:pt x="7620" y="10478"/>
                        <a:pt x="8573" y="11430"/>
                        <a:pt x="8573" y="11430"/>
                      </a:cubicBezTo>
                      <a:cubicBezTo>
                        <a:pt x="10478" y="13335"/>
                        <a:pt x="11430" y="15240"/>
                        <a:pt x="13335" y="17145"/>
                      </a:cubicBezTo>
                      <a:cubicBezTo>
                        <a:pt x="13335" y="17145"/>
                        <a:pt x="13335" y="17145"/>
                        <a:pt x="13335" y="17145"/>
                      </a:cubicBezTo>
                      <a:cubicBezTo>
                        <a:pt x="13335" y="17145"/>
                        <a:pt x="13335" y="17145"/>
                        <a:pt x="13335" y="17145"/>
                      </a:cubicBezTo>
                      <a:cubicBezTo>
                        <a:pt x="13335" y="17145"/>
                        <a:pt x="13335" y="17145"/>
                        <a:pt x="13335" y="17145"/>
                      </a:cubicBezTo>
                      <a:cubicBezTo>
                        <a:pt x="12383" y="15240"/>
                        <a:pt x="10478" y="13335"/>
                        <a:pt x="9525" y="11430"/>
                      </a:cubicBezTo>
                      <a:cubicBezTo>
                        <a:pt x="9525" y="11430"/>
                        <a:pt x="9525" y="11430"/>
                        <a:pt x="9525" y="11430"/>
                      </a:cubicBezTo>
                      <a:cubicBezTo>
                        <a:pt x="9525" y="11430"/>
                        <a:pt x="9525" y="10478"/>
                        <a:pt x="8573" y="10478"/>
                      </a:cubicBezTo>
                      <a:cubicBezTo>
                        <a:pt x="8573" y="10478"/>
                        <a:pt x="8573" y="10478"/>
                        <a:pt x="8573" y="10478"/>
                      </a:cubicBezTo>
                      <a:cubicBezTo>
                        <a:pt x="7620" y="9525"/>
                        <a:pt x="7620" y="8572"/>
                        <a:pt x="6668" y="7620"/>
                      </a:cubicBezTo>
                      <a:cubicBezTo>
                        <a:pt x="5715" y="6667"/>
                        <a:pt x="4763" y="4763"/>
                        <a:pt x="3810" y="3810"/>
                      </a:cubicBezTo>
                      <a:cubicBezTo>
                        <a:pt x="3810" y="2857"/>
                        <a:pt x="2858" y="2857"/>
                        <a:pt x="2858" y="1905"/>
                      </a:cubicBezTo>
                      <a:cubicBezTo>
                        <a:pt x="1905" y="1905"/>
                        <a:pt x="953" y="953"/>
                        <a:pt x="0" y="0"/>
                      </a:cubicBezTo>
                      <a:cubicBezTo>
                        <a:pt x="0" y="0"/>
                        <a:pt x="0" y="0"/>
                        <a:pt x="0"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73" name="Freeform: Shape 772">
                  <a:extLst>
                    <a:ext uri="{FF2B5EF4-FFF2-40B4-BE49-F238E27FC236}">
                      <a16:creationId xmlns:a16="http://schemas.microsoft.com/office/drawing/2014/main" id="{B8F28824-A04B-7086-BBF6-689EE58A5ABC}"/>
                    </a:ext>
                  </a:extLst>
                </p:cNvPr>
                <p:cNvSpPr/>
                <p:nvPr/>
              </p:nvSpPr>
              <p:spPr>
                <a:xfrm>
                  <a:off x="6277267" y="1486883"/>
                  <a:ext cx="8572" cy="12382"/>
                </a:xfrm>
                <a:custGeom>
                  <a:avLst/>
                  <a:gdLst>
                    <a:gd name="connsiteX0" fmla="*/ 0 w 8572"/>
                    <a:gd name="connsiteY0" fmla="*/ 0 h 12382"/>
                    <a:gd name="connsiteX1" fmla="*/ 8573 w 8572"/>
                    <a:gd name="connsiteY1" fmla="*/ 12383 h 12382"/>
                    <a:gd name="connsiteX2" fmla="*/ 7620 w 8572"/>
                    <a:gd name="connsiteY2" fmla="*/ 11430 h 12382"/>
                    <a:gd name="connsiteX3" fmla="*/ 7620 w 8572"/>
                    <a:gd name="connsiteY3" fmla="*/ 11430 h 12382"/>
                    <a:gd name="connsiteX4" fmla="*/ 4763 w 8572"/>
                    <a:gd name="connsiteY4" fmla="*/ 7620 h 12382"/>
                    <a:gd name="connsiteX5" fmla="*/ 3810 w 8572"/>
                    <a:gd name="connsiteY5" fmla="*/ 6668 h 12382"/>
                    <a:gd name="connsiteX6" fmla="*/ 7620 w 8572"/>
                    <a:gd name="connsiteY6" fmla="*/ 11430 h 12382"/>
                    <a:gd name="connsiteX7" fmla="*/ 7620 w 8572"/>
                    <a:gd name="connsiteY7" fmla="*/ 11430 h 12382"/>
                    <a:gd name="connsiteX8" fmla="*/ 3810 w 8572"/>
                    <a:gd name="connsiteY8" fmla="*/ 5715 h 12382"/>
                    <a:gd name="connsiteX9" fmla="*/ 0 w 8572"/>
                    <a:gd name="connsiteY9" fmla="*/ 0 h 12382"/>
                    <a:gd name="connsiteX10" fmla="*/ 0 w 8572"/>
                    <a:gd name="connsiteY10" fmla="*/ 0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 h="12382">
                      <a:moveTo>
                        <a:pt x="0" y="0"/>
                      </a:moveTo>
                      <a:cubicBezTo>
                        <a:pt x="2858" y="3810"/>
                        <a:pt x="5715" y="7620"/>
                        <a:pt x="8573" y="12383"/>
                      </a:cubicBezTo>
                      <a:cubicBezTo>
                        <a:pt x="8573" y="12383"/>
                        <a:pt x="8573" y="11430"/>
                        <a:pt x="7620" y="11430"/>
                      </a:cubicBezTo>
                      <a:cubicBezTo>
                        <a:pt x="7620" y="11430"/>
                        <a:pt x="7620" y="11430"/>
                        <a:pt x="7620" y="11430"/>
                      </a:cubicBezTo>
                      <a:cubicBezTo>
                        <a:pt x="6668" y="10478"/>
                        <a:pt x="5715" y="8572"/>
                        <a:pt x="4763" y="7620"/>
                      </a:cubicBezTo>
                      <a:cubicBezTo>
                        <a:pt x="4763" y="7620"/>
                        <a:pt x="4763" y="6668"/>
                        <a:pt x="3810" y="6668"/>
                      </a:cubicBezTo>
                      <a:cubicBezTo>
                        <a:pt x="4763" y="8572"/>
                        <a:pt x="5715" y="9525"/>
                        <a:pt x="7620" y="11430"/>
                      </a:cubicBezTo>
                      <a:cubicBezTo>
                        <a:pt x="7620" y="11430"/>
                        <a:pt x="7620" y="11430"/>
                        <a:pt x="7620" y="11430"/>
                      </a:cubicBezTo>
                      <a:cubicBezTo>
                        <a:pt x="6668" y="9525"/>
                        <a:pt x="4763" y="7620"/>
                        <a:pt x="3810" y="5715"/>
                      </a:cubicBezTo>
                      <a:cubicBezTo>
                        <a:pt x="2858" y="3810"/>
                        <a:pt x="953" y="1905"/>
                        <a:pt x="0" y="0"/>
                      </a:cubicBezTo>
                      <a:cubicBezTo>
                        <a:pt x="0" y="0"/>
                        <a:pt x="0" y="0"/>
                        <a:pt x="0"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74" name="Freeform: Shape 773">
                  <a:extLst>
                    <a:ext uri="{FF2B5EF4-FFF2-40B4-BE49-F238E27FC236}">
                      <a16:creationId xmlns:a16="http://schemas.microsoft.com/office/drawing/2014/main" id="{7D5587B6-7B1B-52C3-B251-F9EBB122F72B}"/>
                    </a:ext>
                  </a:extLst>
                </p:cNvPr>
                <p:cNvSpPr/>
                <p:nvPr/>
              </p:nvSpPr>
              <p:spPr>
                <a:xfrm>
                  <a:off x="6289650" y="1505510"/>
                  <a:ext cx="7619" cy="12805"/>
                </a:xfrm>
                <a:custGeom>
                  <a:avLst/>
                  <a:gdLst>
                    <a:gd name="connsiteX0" fmla="*/ 0 w 7619"/>
                    <a:gd name="connsiteY0" fmla="*/ 423 h 12805"/>
                    <a:gd name="connsiteX1" fmla="*/ 0 w 7619"/>
                    <a:gd name="connsiteY1" fmla="*/ 423 h 12805"/>
                    <a:gd name="connsiteX2" fmla="*/ 7620 w 7619"/>
                    <a:gd name="connsiteY2" fmla="*/ 12806 h 12805"/>
                    <a:gd name="connsiteX3" fmla="*/ 6667 w 7619"/>
                    <a:gd name="connsiteY3" fmla="*/ 11853 h 12805"/>
                    <a:gd name="connsiteX4" fmla="*/ 6667 w 7619"/>
                    <a:gd name="connsiteY4" fmla="*/ 11853 h 12805"/>
                    <a:gd name="connsiteX5" fmla="*/ 4763 w 7619"/>
                    <a:gd name="connsiteY5" fmla="*/ 9948 h 12805"/>
                    <a:gd name="connsiteX6" fmla="*/ 3810 w 7619"/>
                    <a:gd name="connsiteY6" fmla="*/ 8043 h 12805"/>
                    <a:gd name="connsiteX7" fmla="*/ 0 w 7619"/>
                    <a:gd name="connsiteY7" fmla="*/ 423 h 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19" h="12805">
                      <a:moveTo>
                        <a:pt x="0" y="423"/>
                      </a:moveTo>
                      <a:cubicBezTo>
                        <a:pt x="0" y="423"/>
                        <a:pt x="0" y="-529"/>
                        <a:pt x="0" y="423"/>
                      </a:cubicBezTo>
                      <a:cubicBezTo>
                        <a:pt x="2857" y="4233"/>
                        <a:pt x="5715" y="8996"/>
                        <a:pt x="7620" y="12806"/>
                      </a:cubicBezTo>
                      <a:cubicBezTo>
                        <a:pt x="7620" y="12806"/>
                        <a:pt x="7620" y="11853"/>
                        <a:pt x="6667" y="11853"/>
                      </a:cubicBezTo>
                      <a:cubicBezTo>
                        <a:pt x="6667" y="11853"/>
                        <a:pt x="6667" y="11853"/>
                        <a:pt x="6667" y="11853"/>
                      </a:cubicBezTo>
                      <a:cubicBezTo>
                        <a:pt x="5715" y="10901"/>
                        <a:pt x="5715" y="9948"/>
                        <a:pt x="4763" y="9948"/>
                      </a:cubicBezTo>
                      <a:cubicBezTo>
                        <a:pt x="4763" y="8996"/>
                        <a:pt x="3810" y="8996"/>
                        <a:pt x="3810" y="8043"/>
                      </a:cubicBezTo>
                      <a:cubicBezTo>
                        <a:pt x="2857" y="5186"/>
                        <a:pt x="1905" y="2328"/>
                        <a:pt x="0" y="423"/>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75" name="Freeform: Shape 774">
                  <a:extLst>
                    <a:ext uri="{FF2B5EF4-FFF2-40B4-BE49-F238E27FC236}">
                      <a16:creationId xmlns:a16="http://schemas.microsoft.com/office/drawing/2014/main" id="{D33FA683-EDCC-EF1E-6848-55A27F9DEBFD}"/>
                    </a:ext>
                  </a:extLst>
                </p:cNvPr>
                <p:cNvSpPr/>
                <p:nvPr/>
              </p:nvSpPr>
              <p:spPr>
                <a:xfrm>
                  <a:off x="6312510" y="1544033"/>
                  <a:ext cx="6429" cy="11430"/>
                </a:xfrm>
                <a:custGeom>
                  <a:avLst/>
                  <a:gdLst>
                    <a:gd name="connsiteX0" fmla="*/ 5715 w 6429"/>
                    <a:gd name="connsiteY0" fmla="*/ 11430 h 11430"/>
                    <a:gd name="connsiteX1" fmla="*/ 5715 w 6429"/>
                    <a:gd name="connsiteY1" fmla="*/ 11430 h 11430"/>
                    <a:gd name="connsiteX2" fmla="*/ 0 w 6429"/>
                    <a:gd name="connsiteY2" fmla="*/ 0 h 11430"/>
                    <a:gd name="connsiteX3" fmla="*/ 0 w 6429"/>
                    <a:gd name="connsiteY3" fmla="*/ 0 h 11430"/>
                    <a:gd name="connsiteX4" fmla="*/ 0 w 6429"/>
                    <a:gd name="connsiteY4" fmla="*/ 0 h 11430"/>
                    <a:gd name="connsiteX5" fmla="*/ 5715 w 6429"/>
                    <a:gd name="connsiteY5" fmla="*/ 11430 h 11430"/>
                    <a:gd name="connsiteX6" fmla="*/ 5715 w 6429"/>
                    <a:gd name="connsiteY6" fmla="*/ 11430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9" h="11430">
                      <a:moveTo>
                        <a:pt x="5715" y="11430"/>
                      </a:moveTo>
                      <a:cubicBezTo>
                        <a:pt x="5715" y="11430"/>
                        <a:pt x="5715" y="11430"/>
                        <a:pt x="5715" y="11430"/>
                      </a:cubicBezTo>
                      <a:cubicBezTo>
                        <a:pt x="3810" y="7620"/>
                        <a:pt x="1905" y="3810"/>
                        <a:pt x="0" y="0"/>
                      </a:cubicBezTo>
                      <a:lnTo>
                        <a:pt x="0" y="0"/>
                      </a:lnTo>
                      <a:cubicBezTo>
                        <a:pt x="0" y="0"/>
                        <a:pt x="0" y="0"/>
                        <a:pt x="0" y="0"/>
                      </a:cubicBezTo>
                      <a:cubicBezTo>
                        <a:pt x="2857" y="3810"/>
                        <a:pt x="4763" y="7620"/>
                        <a:pt x="5715" y="11430"/>
                      </a:cubicBezTo>
                      <a:cubicBezTo>
                        <a:pt x="6668" y="11430"/>
                        <a:pt x="6668" y="11430"/>
                        <a:pt x="5715" y="1143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76" name="Freeform: Shape 775">
                  <a:extLst>
                    <a:ext uri="{FF2B5EF4-FFF2-40B4-BE49-F238E27FC236}">
                      <a16:creationId xmlns:a16="http://schemas.microsoft.com/office/drawing/2014/main" id="{F99EAC81-D5CB-CAAB-9015-DBF5D43F2011}"/>
                    </a:ext>
                  </a:extLst>
                </p:cNvPr>
                <p:cNvSpPr/>
                <p:nvPr/>
              </p:nvSpPr>
              <p:spPr>
                <a:xfrm>
                  <a:off x="6130582" y="1760251"/>
                  <a:ext cx="234315" cy="323850"/>
                </a:xfrm>
                <a:custGeom>
                  <a:avLst/>
                  <a:gdLst>
                    <a:gd name="connsiteX0" fmla="*/ 91440 w 234315"/>
                    <a:gd name="connsiteY0" fmla="*/ 0 h 323850"/>
                    <a:gd name="connsiteX1" fmla="*/ 0 w 234315"/>
                    <a:gd name="connsiteY1" fmla="*/ 220980 h 323850"/>
                    <a:gd name="connsiteX2" fmla="*/ 102870 w 234315"/>
                    <a:gd name="connsiteY2" fmla="*/ 323850 h 323850"/>
                    <a:gd name="connsiteX3" fmla="*/ 118110 w 234315"/>
                    <a:gd name="connsiteY3" fmla="*/ 307658 h 323850"/>
                    <a:gd name="connsiteX4" fmla="*/ 124778 w 234315"/>
                    <a:gd name="connsiteY4" fmla="*/ 300038 h 323850"/>
                    <a:gd name="connsiteX5" fmla="*/ 132397 w 234315"/>
                    <a:gd name="connsiteY5" fmla="*/ 290513 h 323850"/>
                    <a:gd name="connsiteX6" fmla="*/ 140970 w 234315"/>
                    <a:gd name="connsiteY6" fmla="*/ 280035 h 323850"/>
                    <a:gd name="connsiteX7" fmla="*/ 146685 w 234315"/>
                    <a:gd name="connsiteY7" fmla="*/ 273368 h 323850"/>
                    <a:gd name="connsiteX8" fmla="*/ 155258 w 234315"/>
                    <a:gd name="connsiteY8" fmla="*/ 261938 h 323850"/>
                    <a:gd name="connsiteX9" fmla="*/ 160020 w 234315"/>
                    <a:gd name="connsiteY9" fmla="*/ 255270 h 323850"/>
                    <a:gd name="connsiteX10" fmla="*/ 167640 w 234315"/>
                    <a:gd name="connsiteY10" fmla="*/ 242888 h 323850"/>
                    <a:gd name="connsiteX11" fmla="*/ 171450 w 234315"/>
                    <a:gd name="connsiteY11" fmla="*/ 236220 h 323850"/>
                    <a:gd name="connsiteX12" fmla="*/ 171450 w 234315"/>
                    <a:gd name="connsiteY12" fmla="*/ 236220 h 323850"/>
                    <a:gd name="connsiteX13" fmla="*/ 168593 w 234315"/>
                    <a:gd name="connsiteY13" fmla="*/ 240983 h 323850"/>
                    <a:gd name="connsiteX14" fmla="*/ 171450 w 234315"/>
                    <a:gd name="connsiteY14" fmla="*/ 236220 h 323850"/>
                    <a:gd name="connsiteX15" fmla="*/ 171450 w 234315"/>
                    <a:gd name="connsiteY15" fmla="*/ 236220 h 323850"/>
                    <a:gd name="connsiteX16" fmla="*/ 171450 w 234315"/>
                    <a:gd name="connsiteY16" fmla="*/ 236220 h 323850"/>
                    <a:gd name="connsiteX17" fmla="*/ 179070 w 234315"/>
                    <a:gd name="connsiteY17" fmla="*/ 223838 h 323850"/>
                    <a:gd name="connsiteX18" fmla="*/ 182880 w 234315"/>
                    <a:gd name="connsiteY18" fmla="*/ 217170 h 323850"/>
                    <a:gd name="connsiteX19" fmla="*/ 188595 w 234315"/>
                    <a:gd name="connsiteY19" fmla="*/ 204788 h 323850"/>
                    <a:gd name="connsiteX20" fmla="*/ 188595 w 234315"/>
                    <a:gd name="connsiteY20" fmla="*/ 204788 h 323850"/>
                    <a:gd name="connsiteX21" fmla="*/ 188595 w 234315"/>
                    <a:gd name="connsiteY21" fmla="*/ 204788 h 323850"/>
                    <a:gd name="connsiteX22" fmla="*/ 189547 w 234315"/>
                    <a:gd name="connsiteY22" fmla="*/ 202883 h 323850"/>
                    <a:gd name="connsiteX23" fmla="*/ 188595 w 234315"/>
                    <a:gd name="connsiteY23" fmla="*/ 204788 h 323850"/>
                    <a:gd name="connsiteX24" fmla="*/ 188595 w 234315"/>
                    <a:gd name="connsiteY24" fmla="*/ 204788 h 323850"/>
                    <a:gd name="connsiteX25" fmla="*/ 192405 w 234315"/>
                    <a:gd name="connsiteY25" fmla="*/ 197168 h 323850"/>
                    <a:gd name="connsiteX26" fmla="*/ 197168 w 234315"/>
                    <a:gd name="connsiteY26" fmla="*/ 185738 h 323850"/>
                    <a:gd name="connsiteX27" fmla="*/ 200978 w 234315"/>
                    <a:gd name="connsiteY27" fmla="*/ 176213 h 323850"/>
                    <a:gd name="connsiteX28" fmla="*/ 204788 w 234315"/>
                    <a:gd name="connsiteY28" fmla="*/ 165735 h 323850"/>
                    <a:gd name="connsiteX29" fmla="*/ 208597 w 234315"/>
                    <a:gd name="connsiteY29" fmla="*/ 154305 h 323850"/>
                    <a:gd name="connsiteX30" fmla="*/ 211455 w 234315"/>
                    <a:gd name="connsiteY30" fmla="*/ 145733 h 323850"/>
                    <a:gd name="connsiteX31" fmla="*/ 215265 w 234315"/>
                    <a:gd name="connsiteY31" fmla="*/ 133350 h 323850"/>
                    <a:gd name="connsiteX32" fmla="*/ 217170 w 234315"/>
                    <a:gd name="connsiteY32" fmla="*/ 125730 h 323850"/>
                    <a:gd name="connsiteX33" fmla="*/ 220980 w 234315"/>
                    <a:gd name="connsiteY33" fmla="*/ 112395 h 323850"/>
                    <a:gd name="connsiteX34" fmla="*/ 222885 w 234315"/>
                    <a:gd name="connsiteY34" fmla="*/ 104775 h 323850"/>
                    <a:gd name="connsiteX35" fmla="*/ 225743 w 234315"/>
                    <a:gd name="connsiteY35" fmla="*/ 90488 h 323850"/>
                    <a:gd name="connsiteX36" fmla="*/ 226695 w 234315"/>
                    <a:gd name="connsiteY36" fmla="*/ 82868 h 323850"/>
                    <a:gd name="connsiteX37" fmla="*/ 228600 w 234315"/>
                    <a:gd name="connsiteY37" fmla="*/ 68580 h 323850"/>
                    <a:gd name="connsiteX38" fmla="*/ 229553 w 234315"/>
                    <a:gd name="connsiteY38" fmla="*/ 59055 h 323850"/>
                    <a:gd name="connsiteX39" fmla="*/ 231458 w 234315"/>
                    <a:gd name="connsiteY39" fmla="*/ 46673 h 323850"/>
                    <a:gd name="connsiteX40" fmla="*/ 232410 w 234315"/>
                    <a:gd name="connsiteY40" fmla="*/ 34290 h 323850"/>
                    <a:gd name="connsiteX41" fmla="*/ 233363 w 234315"/>
                    <a:gd name="connsiteY41" fmla="*/ 24765 h 323850"/>
                    <a:gd name="connsiteX42" fmla="*/ 234315 w 234315"/>
                    <a:gd name="connsiteY42" fmla="*/ 1905 h 323850"/>
                    <a:gd name="connsiteX43" fmla="*/ 234315 w 234315"/>
                    <a:gd name="connsiteY43" fmla="*/ 1905 h 323850"/>
                    <a:gd name="connsiteX44" fmla="*/ 91440 w 234315"/>
                    <a:gd name="connsiteY44" fmla="*/ 0 h 323850"/>
                    <a:gd name="connsiteX45" fmla="*/ 91440 w 234315"/>
                    <a:gd name="connsiteY4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4315" h="323850">
                      <a:moveTo>
                        <a:pt x="91440" y="0"/>
                      </a:moveTo>
                      <a:cubicBezTo>
                        <a:pt x="91440" y="86678"/>
                        <a:pt x="56197" y="164783"/>
                        <a:pt x="0" y="220980"/>
                      </a:cubicBezTo>
                      <a:lnTo>
                        <a:pt x="102870" y="323850"/>
                      </a:lnTo>
                      <a:cubicBezTo>
                        <a:pt x="108585" y="318135"/>
                        <a:pt x="113347" y="313373"/>
                        <a:pt x="118110" y="307658"/>
                      </a:cubicBezTo>
                      <a:cubicBezTo>
                        <a:pt x="120015" y="304800"/>
                        <a:pt x="122872" y="302895"/>
                        <a:pt x="124778" y="300038"/>
                      </a:cubicBezTo>
                      <a:cubicBezTo>
                        <a:pt x="127635" y="297180"/>
                        <a:pt x="130493" y="294323"/>
                        <a:pt x="132397" y="290513"/>
                      </a:cubicBezTo>
                      <a:cubicBezTo>
                        <a:pt x="135255" y="286703"/>
                        <a:pt x="138113" y="283845"/>
                        <a:pt x="140970" y="280035"/>
                      </a:cubicBezTo>
                      <a:cubicBezTo>
                        <a:pt x="142875" y="278130"/>
                        <a:pt x="144780" y="275273"/>
                        <a:pt x="146685" y="273368"/>
                      </a:cubicBezTo>
                      <a:cubicBezTo>
                        <a:pt x="149543" y="269558"/>
                        <a:pt x="152400" y="265748"/>
                        <a:pt x="155258" y="261938"/>
                      </a:cubicBezTo>
                      <a:cubicBezTo>
                        <a:pt x="157163" y="260033"/>
                        <a:pt x="158115" y="258127"/>
                        <a:pt x="160020" y="255270"/>
                      </a:cubicBezTo>
                      <a:cubicBezTo>
                        <a:pt x="162878" y="251460"/>
                        <a:pt x="165735" y="246698"/>
                        <a:pt x="167640" y="242888"/>
                      </a:cubicBezTo>
                      <a:cubicBezTo>
                        <a:pt x="168593" y="240983"/>
                        <a:pt x="170497" y="239077"/>
                        <a:pt x="171450" y="236220"/>
                      </a:cubicBezTo>
                      <a:cubicBezTo>
                        <a:pt x="171450" y="236220"/>
                        <a:pt x="171450" y="236220"/>
                        <a:pt x="171450" y="236220"/>
                      </a:cubicBezTo>
                      <a:cubicBezTo>
                        <a:pt x="170497" y="238125"/>
                        <a:pt x="169545" y="239077"/>
                        <a:pt x="168593" y="240983"/>
                      </a:cubicBezTo>
                      <a:cubicBezTo>
                        <a:pt x="169545" y="239077"/>
                        <a:pt x="170497" y="238125"/>
                        <a:pt x="171450" y="236220"/>
                      </a:cubicBezTo>
                      <a:cubicBezTo>
                        <a:pt x="171450" y="236220"/>
                        <a:pt x="171450" y="236220"/>
                        <a:pt x="171450" y="236220"/>
                      </a:cubicBezTo>
                      <a:cubicBezTo>
                        <a:pt x="171450" y="236220"/>
                        <a:pt x="171450" y="236220"/>
                        <a:pt x="171450" y="236220"/>
                      </a:cubicBezTo>
                      <a:cubicBezTo>
                        <a:pt x="174308" y="232410"/>
                        <a:pt x="176213" y="227648"/>
                        <a:pt x="179070" y="223838"/>
                      </a:cubicBezTo>
                      <a:cubicBezTo>
                        <a:pt x="180022" y="221933"/>
                        <a:pt x="181928" y="219075"/>
                        <a:pt x="182880" y="217170"/>
                      </a:cubicBezTo>
                      <a:cubicBezTo>
                        <a:pt x="184785" y="213360"/>
                        <a:pt x="186690" y="209550"/>
                        <a:pt x="188595" y="204788"/>
                      </a:cubicBezTo>
                      <a:cubicBezTo>
                        <a:pt x="188595" y="204788"/>
                        <a:pt x="188595" y="204788"/>
                        <a:pt x="188595" y="204788"/>
                      </a:cubicBezTo>
                      <a:cubicBezTo>
                        <a:pt x="188595" y="204788"/>
                        <a:pt x="188595" y="204788"/>
                        <a:pt x="188595" y="204788"/>
                      </a:cubicBezTo>
                      <a:cubicBezTo>
                        <a:pt x="188595" y="203835"/>
                        <a:pt x="189547" y="202883"/>
                        <a:pt x="189547" y="202883"/>
                      </a:cubicBezTo>
                      <a:cubicBezTo>
                        <a:pt x="189547" y="203835"/>
                        <a:pt x="188595" y="203835"/>
                        <a:pt x="188595" y="204788"/>
                      </a:cubicBezTo>
                      <a:cubicBezTo>
                        <a:pt x="188595" y="204788"/>
                        <a:pt x="188595" y="204788"/>
                        <a:pt x="188595" y="204788"/>
                      </a:cubicBezTo>
                      <a:cubicBezTo>
                        <a:pt x="189547" y="201930"/>
                        <a:pt x="191453" y="199073"/>
                        <a:pt x="192405" y="197168"/>
                      </a:cubicBezTo>
                      <a:cubicBezTo>
                        <a:pt x="194310" y="193358"/>
                        <a:pt x="196215" y="189548"/>
                        <a:pt x="197168" y="185738"/>
                      </a:cubicBezTo>
                      <a:cubicBezTo>
                        <a:pt x="198120" y="182880"/>
                        <a:pt x="200025" y="179070"/>
                        <a:pt x="200978" y="176213"/>
                      </a:cubicBezTo>
                      <a:cubicBezTo>
                        <a:pt x="201930" y="172402"/>
                        <a:pt x="203835" y="169545"/>
                        <a:pt x="204788" y="165735"/>
                      </a:cubicBezTo>
                      <a:cubicBezTo>
                        <a:pt x="206693" y="161925"/>
                        <a:pt x="207645" y="158115"/>
                        <a:pt x="208597" y="154305"/>
                      </a:cubicBezTo>
                      <a:cubicBezTo>
                        <a:pt x="209550" y="151448"/>
                        <a:pt x="210503" y="148590"/>
                        <a:pt x="211455" y="145733"/>
                      </a:cubicBezTo>
                      <a:cubicBezTo>
                        <a:pt x="212408" y="141923"/>
                        <a:pt x="214313" y="137160"/>
                        <a:pt x="215265" y="133350"/>
                      </a:cubicBezTo>
                      <a:cubicBezTo>
                        <a:pt x="216218" y="130493"/>
                        <a:pt x="217170" y="127635"/>
                        <a:pt x="217170" y="125730"/>
                      </a:cubicBezTo>
                      <a:cubicBezTo>
                        <a:pt x="218122" y="120968"/>
                        <a:pt x="220028" y="116205"/>
                        <a:pt x="220980" y="112395"/>
                      </a:cubicBezTo>
                      <a:cubicBezTo>
                        <a:pt x="221933" y="109538"/>
                        <a:pt x="221933" y="107633"/>
                        <a:pt x="222885" y="104775"/>
                      </a:cubicBezTo>
                      <a:cubicBezTo>
                        <a:pt x="223838" y="100013"/>
                        <a:pt x="224790" y="95250"/>
                        <a:pt x="225743" y="90488"/>
                      </a:cubicBezTo>
                      <a:cubicBezTo>
                        <a:pt x="226695" y="87630"/>
                        <a:pt x="226695" y="84773"/>
                        <a:pt x="226695" y="82868"/>
                      </a:cubicBezTo>
                      <a:cubicBezTo>
                        <a:pt x="227647" y="78105"/>
                        <a:pt x="228600" y="73343"/>
                        <a:pt x="228600" y="68580"/>
                      </a:cubicBezTo>
                      <a:cubicBezTo>
                        <a:pt x="228600" y="65723"/>
                        <a:pt x="229553" y="61913"/>
                        <a:pt x="229553" y="59055"/>
                      </a:cubicBezTo>
                      <a:cubicBezTo>
                        <a:pt x="230505" y="55245"/>
                        <a:pt x="230505" y="50483"/>
                        <a:pt x="231458" y="46673"/>
                      </a:cubicBezTo>
                      <a:cubicBezTo>
                        <a:pt x="231458" y="42863"/>
                        <a:pt x="232410" y="38100"/>
                        <a:pt x="232410" y="34290"/>
                      </a:cubicBezTo>
                      <a:cubicBezTo>
                        <a:pt x="232410" y="31433"/>
                        <a:pt x="233363" y="27623"/>
                        <a:pt x="233363" y="24765"/>
                      </a:cubicBezTo>
                      <a:cubicBezTo>
                        <a:pt x="233363" y="17145"/>
                        <a:pt x="234315" y="9525"/>
                        <a:pt x="234315" y="1905"/>
                      </a:cubicBezTo>
                      <a:cubicBezTo>
                        <a:pt x="234315" y="1905"/>
                        <a:pt x="234315" y="1905"/>
                        <a:pt x="234315" y="1905"/>
                      </a:cubicBezTo>
                      <a:lnTo>
                        <a:pt x="91440" y="0"/>
                      </a:lnTo>
                      <a:cubicBezTo>
                        <a:pt x="91440" y="0"/>
                        <a:pt x="91440" y="0"/>
                        <a:pt x="91440" y="0"/>
                      </a:cubicBez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77" name="Freeform: Shape 776">
                  <a:extLst>
                    <a:ext uri="{FF2B5EF4-FFF2-40B4-BE49-F238E27FC236}">
                      <a16:creationId xmlns:a16="http://schemas.microsoft.com/office/drawing/2014/main" id="{63FC99B2-82A1-52CA-B590-8A7156809DE8}"/>
                    </a:ext>
                  </a:extLst>
                </p:cNvPr>
                <p:cNvSpPr/>
                <p:nvPr/>
              </p:nvSpPr>
              <p:spPr>
                <a:xfrm>
                  <a:off x="6129630" y="1437353"/>
                  <a:ext cx="237172" cy="323850"/>
                </a:xfrm>
                <a:custGeom>
                  <a:avLst/>
                  <a:gdLst>
                    <a:gd name="connsiteX0" fmla="*/ 189548 w 237172"/>
                    <a:gd name="connsiteY0" fmla="*/ 118110 h 323850"/>
                    <a:gd name="connsiteX1" fmla="*/ 182880 w 237172"/>
                    <a:gd name="connsiteY1" fmla="*/ 105727 h 323850"/>
                    <a:gd name="connsiteX2" fmla="*/ 182880 w 237172"/>
                    <a:gd name="connsiteY2" fmla="*/ 105727 h 323850"/>
                    <a:gd name="connsiteX3" fmla="*/ 181928 w 237172"/>
                    <a:gd name="connsiteY3" fmla="*/ 104775 h 323850"/>
                    <a:gd name="connsiteX4" fmla="*/ 179070 w 237172"/>
                    <a:gd name="connsiteY4" fmla="*/ 99060 h 323850"/>
                    <a:gd name="connsiteX5" fmla="*/ 171450 w 237172"/>
                    <a:gd name="connsiteY5" fmla="*/ 86677 h 323850"/>
                    <a:gd name="connsiteX6" fmla="*/ 167640 w 237172"/>
                    <a:gd name="connsiteY6" fmla="*/ 80010 h 323850"/>
                    <a:gd name="connsiteX7" fmla="*/ 159068 w 237172"/>
                    <a:gd name="connsiteY7" fmla="*/ 67627 h 323850"/>
                    <a:gd name="connsiteX8" fmla="*/ 155258 w 237172"/>
                    <a:gd name="connsiteY8" fmla="*/ 61913 h 323850"/>
                    <a:gd name="connsiteX9" fmla="*/ 146685 w 237172"/>
                    <a:gd name="connsiteY9" fmla="*/ 49530 h 323850"/>
                    <a:gd name="connsiteX10" fmla="*/ 140970 w 237172"/>
                    <a:gd name="connsiteY10" fmla="*/ 42863 h 323850"/>
                    <a:gd name="connsiteX11" fmla="*/ 132398 w 237172"/>
                    <a:gd name="connsiteY11" fmla="*/ 32385 h 323850"/>
                    <a:gd name="connsiteX12" fmla="*/ 124778 w 237172"/>
                    <a:gd name="connsiteY12" fmla="*/ 23813 h 323850"/>
                    <a:gd name="connsiteX13" fmla="*/ 118110 w 237172"/>
                    <a:gd name="connsiteY13" fmla="*/ 16192 h 323850"/>
                    <a:gd name="connsiteX14" fmla="*/ 102870 w 237172"/>
                    <a:gd name="connsiteY14" fmla="*/ 0 h 323850"/>
                    <a:gd name="connsiteX15" fmla="*/ 102870 w 237172"/>
                    <a:gd name="connsiteY15" fmla="*/ 0 h 323850"/>
                    <a:gd name="connsiteX16" fmla="*/ 0 w 237172"/>
                    <a:gd name="connsiteY16" fmla="*/ 102870 h 323850"/>
                    <a:gd name="connsiteX17" fmla="*/ 91440 w 237172"/>
                    <a:gd name="connsiteY17" fmla="*/ 323850 h 323850"/>
                    <a:gd name="connsiteX18" fmla="*/ 237173 w 237172"/>
                    <a:gd name="connsiteY18" fmla="*/ 323850 h 323850"/>
                    <a:gd name="connsiteX19" fmla="*/ 236220 w 237172"/>
                    <a:gd name="connsiteY19" fmla="*/ 300990 h 323850"/>
                    <a:gd name="connsiteX20" fmla="*/ 235268 w 237172"/>
                    <a:gd name="connsiteY20" fmla="*/ 291465 h 323850"/>
                    <a:gd name="connsiteX21" fmla="*/ 234315 w 237172"/>
                    <a:gd name="connsiteY21" fmla="*/ 279083 h 323850"/>
                    <a:gd name="connsiteX22" fmla="*/ 232410 w 237172"/>
                    <a:gd name="connsiteY22" fmla="*/ 266700 h 323850"/>
                    <a:gd name="connsiteX23" fmla="*/ 231458 w 237172"/>
                    <a:gd name="connsiteY23" fmla="*/ 257175 h 323850"/>
                    <a:gd name="connsiteX24" fmla="*/ 229553 w 237172"/>
                    <a:gd name="connsiteY24" fmla="*/ 242888 h 323850"/>
                    <a:gd name="connsiteX25" fmla="*/ 227648 w 237172"/>
                    <a:gd name="connsiteY25" fmla="*/ 235268 h 323850"/>
                    <a:gd name="connsiteX26" fmla="*/ 224790 w 237172"/>
                    <a:gd name="connsiteY26" fmla="*/ 220980 h 323850"/>
                    <a:gd name="connsiteX27" fmla="*/ 222885 w 237172"/>
                    <a:gd name="connsiteY27" fmla="*/ 213360 h 323850"/>
                    <a:gd name="connsiteX28" fmla="*/ 219075 w 237172"/>
                    <a:gd name="connsiteY28" fmla="*/ 200025 h 323850"/>
                    <a:gd name="connsiteX29" fmla="*/ 217170 w 237172"/>
                    <a:gd name="connsiteY29" fmla="*/ 191453 h 323850"/>
                    <a:gd name="connsiteX30" fmla="*/ 213360 w 237172"/>
                    <a:gd name="connsiteY30" fmla="*/ 179070 h 323850"/>
                    <a:gd name="connsiteX31" fmla="*/ 210503 w 237172"/>
                    <a:gd name="connsiteY31" fmla="*/ 169545 h 323850"/>
                    <a:gd name="connsiteX32" fmla="*/ 206693 w 237172"/>
                    <a:gd name="connsiteY32" fmla="*/ 158115 h 323850"/>
                    <a:gd name="connsiteX33" fmla="*/ 202883 w 237172"/>
                    <a:gd name="connsiteY33" fmla="*/ 147638 h 323850"/>
                    <a:gd name="connsiteX34" fmla="*/ 199073 w 237172"/>
                    <a:gd name="connsiteY34" fmla="*/ 138113 h 323850"/>
                    <a:gd name="connsiteX35" fmla="*/ 194310 w 237172"/>
                    <a:gd name="connsiteY35" fmla="*/ 126683 h 323850"/>
                    <a:gd name="connsiteX36" fmla="*/ 189548 w 237172"/>
                    <a:gd name="connsiteY36" fmla="*/ 11811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7172" h="323850">
                      <a:moveTo>
                        <a:pt x="189548" y="118110"/>
                      </a:moveTo>
                      <a:cubicBezTo>
                        <a:pt x="187643" y="114300"/>
                        <a:pt x="185738" y="109538"/>
                        <a:pt x="182880" y="105727"/>
                      </a:cubicBezTo>
                      <a:cubicBezTo>
                        <a:pt x="182880" y="105727"/>
                        <a:pt x="182880" y="105727"/>
                        <a:pt x="182880" y="105727"/>
                      </a:cubicBezTo>
                      <a:cubicBezTo>
                        <a:pt x="182880" y="105727"/>
                        <a:pt x="181928" y="104775"/>
                        <a:pt x="181928" y="104775"/>
                      </a:cubicBezTo>
                      <a:cubicBezTo>
                        <a:pt x="180975" y="102870"/>
                        <a:pt x="180023" y="100965"/>
                        <a:pt x="179070" y="99060"/>
                      </a:cubicBezTo>
                      <a:cubicBezTo>
                        <a:pt x="177165" y="95250"/>
                        <a:pt x="174308" y="90488"/>
                        <a:pt x="171450" y="86677"/>
                      </a:cubicBezTo>
                      <a:cubicBezTo>
                        <a:pt x="170498" y="84773"/>
                        <a:pt x="168593" y="82868"/>
                        <a:pt x="167640" y="80010"/>
                      </a:cubicBezTo>
                      <a:cubicBezTo>
                        <a:pt x="164783" y="76200"/>
                        <a:pt x="161925" y="71438"/>
                        <a:pt x="159068" y="67627"/>
                      </a:cubicBezTo>
                      <a:cubicBezTo>
                        <a:pt x="158115" y="65723"/>
                        <a:pt x="156210" y="63818"/>
                        <a:pt x="155258" y="61913"/>
                      </a:cubicBezTo>
                      <a:cubicBezTo>
                        <a:pt x="152400" y="58102"/>
                        <a:pt x="149543" y="54293"/>
                        <a:pt x="146685" y="49530"/>
                      </a:cubicBezTo>
                      <a:cubicBezTo>
                        <a:pt x="144780" y="47625"/>
                        <a:pt x="142875" y="44768"/>
                        <a:pt x="140970" y="42863"/>
                      </a:cubicBezTo>
                      <a:cubicBezTo>
                        <a:pt x="138113" y="39052"/>
                        <a:pt x="135255" y="35243"/>
                        <a:pt x="132398" y="32385"/>
                      </a:cubicBezTo>
                      <a:cubicBezTo>
                        <a:pt x="129540" y="29527"/>
                        <a:pt x="127635" y="26670"/>
                        <a:pt x="124778" y="23813"/>
                      </a:cubicBezTo>
                      <a:cubicBezTo>
                        <a:pt x="122873" y="20955"/>
                        <a:pt x="120015" y="18098"/>
                        <a:pt x="118110" y="16192"/>
                      </a:cubicBezTo>
                      <a:cubicBezTo>
                        <a:pt x="113348" y="10478"/>
                        <a:pt x="107633" y="4763"/>
                        <a:pt x="102870" y="0"/>
                      </a:cubicBezTo>
                      <a:lnTo>
                        <a:pt x="102870" y="0"/>
                      </a:lnTo>
                      <a:lnTo>
                        <a:pt x="0" y="102870"/>
                      </a:lnTo>
                      <a:cubicBezTo>
                        <a:pt x="56198" y="159068"/>
                        <a:pt x="91440" y="238125"/>
                        <a:pt x="91440" y="323850"/>
                      </a:cubicBezTo>
                      <a:lnTo>
                        <a:pt x="237173" y="323850"/>
                      </a:lnTo>
                      <a:cubicBezTo>
                        <a:pt x="237173" y="316230"/>
                        <a:pt x="237173" y="308610"/>
                        <a:pt x="236220" y="300990"/>
                      </a:cubicBezTo>
                      <a:cubicBezTo>
                        <a:pt x="236220" y="298133"/>
                        <a:pt x="236220" y="294323"/>
                        <a:pt x="235268" y="291465"/>
                      </a:cubicBezTo>
                      <a:cubicBezTo>
                        <a:pt x="235268" y="287655"/>
                        <a:pt x="234315" y="282893"/>
                        <a:pt x="234315" y="279083"/>
                      </a:cubicBezTo>
                      <a:cubicBezTo>
                        <a:pt x="234315" y="275273"/>
                        <a:pt x="233363" y="270510"/>
                        <a:pt x="232410" y="266700"/>
                      </a:cubicBezTo>
                      <a:cubicBezTo>
                        <a:pt x="232410" y="263843"/>
                        <a:pt x="231458" y="260033"/>
                        <a:pt x="231458" y="257175"/>
                      </a:cubicBezTo>
                      <a:cubicBezTo>
                        <a:pt x="230505" y="252413"/>
                        <a:pt x="229553" y="247650"/>
                        <a:pt x="229553" y="242888"/>
                      </a:cubicBezTo>
                      <a:cubicBezTo>
                        <a:pt x="228600" y="240030"/>
                        <a:pt x="228600" y="237172"/>
                        <a:pt x="227648" y="235268"/>
                      </a:cubicBezTo>
                      <a:cubicBezTo>
                        <a:pt x="226695" y="230505"/>
                        <a:pt x="225743" y="225743"/>
                        <a:pt x="224790" y="220980"/>
                      </a:cubicBezTo>
                      <a:cubicBezTo>
                        <a:pt x="223838" y="218122"/>
                        <a:pt x="223838" y="216218"/>
                        <a:pt x="222885" y="213360"/>
                      </a:cubicBezTo>
                      <a:cubicBezTo>
                        <a:pt x="221933" y="208597"/>
                        <a:pt x="220028" y="203835"/>
                        <a:pt x="219075" y="200025"/>
                      </a:cubicBezTo>
                      <a:cubicBezTo>
                        <a:pt x="218123" y="197168"/>
                        <a:pt x="217170" y="194310"/>
                        <a:pt x="217170" y="191453"/>
                      </a:cubicBezTo>
                      <a:cubicBezTo>
                        <a:pt x="216218" y="187643"/>
                        <a:pt x="214313" y="182880"/>
                        <a:pt x="213360" y="179070"/>
                      </a:cubicBezTo>
                      <a:cubicBezTo>
                        <a:pt x="212408" y="176213"/>
                        <a:pt x="211455" y="173355"/>
                        <a:pt x="210503" y="169545"/>
                      </a:cubicBezTo>
                      <a:cubicBezTo>
                        <a:pt x="209550" y="165735"/>
                        <a:pt x="207645" y="161925"/>
                        <a:pt x="206693" y="158115"/>
                      </a:cubicBezTo>
                      <a:cubicBezTo>
                        <a:pt x="205740" y="154305"/>
                        <a:pt x="203835" y="151448"/>
                        <a:pt x="202883" y="147638"/>
                      </a:cubicBezTo>
                      <a:cubicBezTo>
                        <a:pt x="201930" y="144780"/>
                        <a:pt x="200025" y="140970"/>
                        <a:pt x="199073" y="138113"/>
                      </a:cubicBezTo>
                      <a:cubicBezTo>
                        <a:pt x="197168" y="134303"/>
                        <a:pt x="195263" y="130493"/>
                        <a:pt x="194310" y="126683"/>
                      </a:cubicBezTo>
                      <a:cubicBezTo>
                        <a:pt x="192405" y="123825"/>
                        <a:pt x="190500" y="120968"/>
                        <a:pt x="189548" y="11811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78" name="Freeform: Shape 777">
                  <a:extLst>
                    <a:ext uri="{FF2B5EF4-FFF2-40B4-BE49-F238E27FC236}">
                      <a16:creationId xmlns:a16="http://schemas.microsoft.com/office/drawing/2014/main" id="{025E4C53-00D0-952B-DAB8-6475CE1572E1}"/>
                    </a:ext>
                  </a:extLst>
                </p:cNvPr>
                <p:cNvSpPr/>
                <p:nvPr/>
              </p:nvSpPr>
              <p:spPr>
                <a:xfrm>
                  <a:off x="6222023" y="1760251"/>
                  <a:ext cx="145732" cy="9525"/>
                </a:xfrm>
                <a:custGeom>
                  <a:avLst/>
                  <a:gdLst>
                    <a:gd name="connsiteX0" fmla="*/ 0 w 145732"/>
                    <a:gd name="connsiteY0" fmla="*/ 0 h 9525"/>
                    <a:gd name="connsiteX1" fmla="*/ 145732 w 145732"/>
                    <a:gd name="connsiteY1" fmla="*/ 0 h 9525"/>
                    <a:gd name="connsiteX2" fmla="*/ 145732 w 145732"/>
                    <a:gd name="connsiteY2" fmla="*/ 0 h 9525"/>
                    <a:gd name="connsiteX3" fmla="*/ 0 w 145732"/>
                    <a:gd name="connsiteY3" fmla="*/ 0 h 9525"/>
                  </a:gdLst>
                  <a:ahLst/>
                  <a:cxnLst>
                    <a:cxn ang="0">
                      <a:pos x="connsiteX0" y="connsiteY0"/>
                    </a:cxn>
                    <a:cxn ang="0">
                      <a:pos x="connsiteX1" y="connsiteY1"/>
                    </a:cxn>
                    <a:cxn ang="0">
                      <a:pos x="connsiteX2" y="connsiteY2"/>
                    </a:cxn>
                    <a:cxn ang="0">
                      <a:pos x="connsiteX3" y="connsiteY3"/>
                    </a:cxn>
                  </a:cxnLst>
                  <a:rect l="l" t="t" r="r" b="b"/>
                  <a:pathLst>
                    <a:path w="145732" h="9525">
                      <a:moveTo>
                        <a:pt x="0" y="0"/>
                      </a:moveTo>
                      <a:lnTo>
                        <a:pt x="145732" y="0"/>
                      </a:lnTo>
                      <a:lnTo>
                        <a:pt x="145732" y="0"/>
                      </a:lnTo>
                      <a:lnTo>
                        <a:pt x="0" y="0"/>
                      </a:ln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79" name="Freeform: Shape 778">
                  <a:extLst>
                    <a:ext uri="{FF2B5EF4-FFF2-40B4-BE49-F238E27FC236}">
                      <a16:creationId xmlns:a16="http://schemas.microsoft.com/office/drawing/2014/main" id="{70F27E7F-FCC3-7C2B-337A-B9FA8F26C8E0}"/>
                    </a:ext>
                  </a:extLst>
                </p:cNvPr>
                <p:cNvSpPr/>
                <p:nvPr/>
              </p:nvSpPr>
              <p:spPr>
                <a:xfrm>
                  <a:off x="5909603" y="1302099"/>
                  <a:ext cx="342900" cy="158115"/>
                </a:xfrm>
                <a:custGeom>
                  <a:avLst/>
                  <a:gdLst>
                    <a:gd name="connsiteX0" fmla="*/ 6667 w 342900"/>
                    <a:gd name="connsiteY0" fmla="*/ 0 h 158115"/>
                    <a:gd name="connsiteX1" fmla="*/ 0 w 342900"/>
                    <a:gd name="connsiteY1" fmla="*/ 0 h 158115"/>
                    <a:gd name="connsiteX2" fmla="*/ 21907 w 342900"/>
                    <a:gd name="connsiteY2" fmla="*/ 953 h 158115"/>
                    <a:gd name="connsiteX3" fmla="*/ 32385 w 342900"/>
                    <a:gd name="connsiteY3" fmla="*/ 1905 h 158115"/>
                    <a:gd name="connsiteX4" fmla="*/ 43815 w 342900"/>
                    <a:gd name="connsiteY4" fmla="*/ 2858 h 158115"/>
                    <a:gd name="connsiteX5" fmla="*/ 57150 w 342900"/>
                    <a:gd name="connsiteY5" fmla="*/ 4763 h 158115"/>
                    <a:gd name="connsiteX6" fmla="*/ 65722 w 342900"/>
                    <a:gd name="connsiteY6" fmla="*/ 5715 h 158115"/>
                    <a:gd name="connsiteX7" fmla="*/ 80010 w 342900"/>
                    <a:gd name="connsiteY7" fmla="*/ 8573 h 158115"/>
                    <a:gd name="connsiteX8" fmla="*/ 87630 w 342900"/>
                    <a:gd name="connsiteY8" fmla="*/ 9525 h 158115"/>
                    <a:gd name="connsiteX9" fmla="*/ 101917 w 342900"/>
                    <a:gd name="connsiteY9" fmla="*/ 12383 h 158115"/>
                    <a:gd name="connsiteX10" fmla="*/ 109538 w 342900"/>
                    <a:gd name="connsiteY10" fmla="*/ 14288 h 158115"/>
                    <a:gd name="connsiteX11" fmla="*/ 123825 w 342900"/>
                    <a:gd name="connsiteY11" fmla="*/ 18098 h 158115"/>
                    <a:gd name="connsiteX12" fmla="*/ 131445 w 342900"/>
                    <a:gd name="connsiteY12" fmla="*/ 20003 h 158115"/>
                    <a:gd name="connsiteX13" fmla="*/ 143827 w 342900"/>
                    <a:gd name="connsiteY13" fmla="*/ 23813 h 158115"/>
                    <a:gd name="connsiteX14" fmla="*/ 152400 w 342900"/>
                    <a:gd name="connsiteY14" fmla="*/ 26670 h 158115"/>
                    <a:gd name="connsiteX15" fmla="*/ 163830 w 342900"/>
                    <a:gd name="connsiteY15" fmla="*/ 31433 h 158115"/>
                    <a:gd name="connsiteX16" fmla="*/ 173355 w 342900"/>
                    <a:gd name="connsiteY16" fmla="*/ 35243 h 158115"/>
                    <a:gd name="connsiteX17" fmla="*/ 182880 w 342900"/>
                    <a:gd name="connsiteY17" fmla="*/ 39053 h 158115"/>
                    <a:gd name="connsiteX18" fmla="*/ 194310 w 342900"/>
                    <a:gd name="connsiteY18" fmla="*/ 43815 h 158115"/>
                    <a:gd name="connsiteX19" fmla="*/ 202882 w 342900"/>
                    <a:gd name="connsiteY19" fmla="*/ 47625 h 158115"/>
                    <a:gd name="connsiteX20" fmla="*/ 214313 w 342900"/>
                    <a:gd name="connsiteY20" fmla="*/ 53340 h 158115"/>
                    <a:gd name="connsiteX21" fmla="*/ 221932 w 342900"/>
                    <a:gd name="connsiteY21" fmla="*/ 57150 h 158115"/>
                    <a:gd name="connsiteX22" fmla="*/ 234315 w 342900"/>
                    <a:gd name="connsiteY22" fmla="*/ 64770 h 158115"/>
                    <a:gd name="connsiteX23" fmla="*/ 240982 w 342900"/>
                    <a:gd name="connsiteY23" fmla="*/ 68580 h 158115"/>
                    <a:gd name="connsiteX24" fmla="*/ 253365 w 342900"/>
                    <a:gd name="connsiteY24" fmla="*/ 76200 h 158115"/>
                    <a:gd name="connsiteX25" fmla="*/ 260032 w 342900"/>
                    <a:gd name="connsiteY25" fmla="*/ 80963 h 158115"/>
                    <a:gd name="connsiteX26" fmla="*/ 271463 w 342900"/>
                    <a:gd name="connsiteY26" fmla="*/ 89535 h 158115"/>
                    <a:gd name="connsiteX27" fmla="*/ 278130 w 342900"/>
                    <a:gd name="connsiteY27" fmla="*/ 95250 h 158115"/>
                    <a:gd name="connsiteX28" fmla="*/ 288607 w 342900"/>
                    <a:gd name="connsiteY28" fmla="*/ 103823 h 158115"/>
                    <a:gd name="connsiteX29" fmla="*/ 297180 w 342900"/>
                    <a:gd name="connsiteY29" fmla="*/ 111443 h 158115"/>
                    <a:gd name="connsiteX30" fmla="*/ 304800 w 342900"/>
                    <a:gd name="connsiteY30" fmla="*/ 118110 h 158115"/>
                    <a:gd name="connsiteX31" fmla="*/ 320992 w 342900"/>
                    <a:gd name="connsiteY31" fmla="*/ 133350 h 158115"/>
                    <a:gd name="connsiteX32" fmla="*/ 320992 w 342900"/>
                    <a:gd name="connsiteY32" fmla="*/ 133350 h 158115"/>
                    <a:gd name="connsiteX33" fmla="*/ 324802 w 342900"/>
                    <a:gd name="connsiteY33" fmla="*/ 138113 h 158115"/>
                    <a:gd name="connsiteX34" fmla="*/ 336232 w 342900"/>
                    <a:gd name="connsiteY34" fmla="*/ 150495 h 158115"/>
                    <a:gd name="connsiteX35" fmla="*/ 336232 w 342900"/>
                    <a:gd name="connsiteY35" fmla="*/ 150495 h 158115"/>
                    <a:gd name="connsiteX36" fmla="*/ 336232 w 342900"/>
                    <a:gd name="connsiteY36" fmla="*/ 150495 h 158115"/>
                    <a:gd name="connsiteX37" fmla="*/ 336232 w 342900"/>
                    <a:gd name="connsiteY37" fmla="*/ 150495 h 158115"/>
                    <a:gd name="connsiteX38" fmla="*/ 342900 w 342900"/>
                    <a:gd name="connsiteY38" fmla="*/ 158115 h 158115"/>
                    <a:gd name="connsiteX39" fmla="*/ 340995 w 342900"/>
                    <a:gd name="connsiteY39" fmla="*/ 156210 h 158115"/>
                    <a:gd name="connsiteX40" fmla="*/ 340995 w 342900"/>
                    <a:gd name="connsiteY40" fmla="*/ 156210 h 158115"/>
                    <a:gd name="connsiteX41" fmla="*/ 338138 w 342900"/>
                    <a:gd name="connsiteY41" fmla="*/ 152400 h 158115"/>
                    <a:gd name="connsiteX42" fmla="*/ 336232 w 342900"/>
                    <a:gd name="connsiteY42" fmla="*/ 149543 h 158115"/>
                    <a:gd name="connsiteX43" fmla="*/ 327660 w 342900"/>
                    <a:gd name="connsiteY43" fmla="*/ 140018 h 158115"/>
                    <a:gd name="connsiteX44" fmla="*/ 326707 w 342900"/>
                    <a:gd name="connsiteY44" fmla="*/ 139065 h 158115"/>
                    <a:gd name="connsiteX45" fmla="*/ 321945 w 342900"/>
                    <a:gd name="connsiteY45" fmla="*/ 133350 h 158115"/>
                    <a:gd name="connsiteX46" fmla="*/ 321945 w 342900"/>
                    <a:gd name="connsiteY46" fmla="*/ 133350 h 158115"/>
                    <a:gd name="connsiteX47" fmla="*/ 321945 w 342900"/>
                    <a:gd name="connsiteY47" fmla="*/ 132398 h 158115"/>
                    <a:gd name="connsiteX48" fmla="*/ 317182 w 342900"/>
                    <a:gd name="connsiteY48" fmla="*/ 128588 h 158115"/>
                    <a:gd name="connsiteX49" fmla="*/ 304800 w 342900"/>
                    <a:gd name="connsiteY49" fmla="*/ 117158 h 158115"/>
                    <a:gd name="connsiteX50" fmla="*/ 304800 w 342900"/>
                    <a:gd name="connsiteY50" fmla="*/ 117158 h 158115"/>
                    <a:gd name="connsiteX51" fmla="*/ 304800 w 342900"/>
                    <a:gd name="connsiteY51" fmla="*/ 117158 h 158115"/>
                    <a:gd name="connsiteX52" fmla="*/ 302895 w 342900"/>
                    <a:gd name="connsiteY52" fmla="*/ 116205 h 158115"/>
                    <a:gd name="connsiteX53" fmla="*/ 300990 w 342900"/>
                    <a:gd name="connsiteY53" fmla="*/ 114300 h 158115"/>
                    <a:gd name="connsiteX54" fmla="*/ 297180 w 342900"/>
                    <a:gd name="connsiteY54" fmla="*/ 111443 h 158115"/>
                    <a:gd name="connsiteX55" fmla="*/ 297180 w 342900"/>
                    <a:gd name="connsiteY55" fmla="*/ 111443 h 158115"/>
                    <a:gd name="connsiteX56" fmla="*/ 295275 w 342900"/>
                    <a:gd name="connsiteY56" fmla="*/ 109538 h 158115"/>
                    <a:gd name="connsiteX57" fmla="*/ 291465 w 342900"/>
                    <a:gd name="connsiteY57" fmla="*/ 106680 h 158115"/>
                    <a:gd name="connsiteX58" fmla="*/ 294322 w 342900"/>
                    <a:gd name="connsiteY58" fmla="*/ 109538 h 158115"/>
                    <a:gd name="connsiteX59" fmla="*/ 296227 w 342900"/>
                    <a:gd name="connsiteY59" fmla="*/ 111443 h 158115"/>
                    <a:gd name="connsiteX60" fmla="*/ 294322 w 342900"/>
                    <a:gd name="connsiteY60" fmla="*/ 109538 h 158115"/>
                    <a:gd name="connsiteX61" fmla="*/ 287655 w 342900"/>
                    <a:gd name="connsiteY61" fmla="*/ 103823 h 158115"/>
                    <a:gd name="connsiteX62" fmla="*/ 287655 w 342900"/>
                    <a:gd name="connsiteY62" fmla="*/ 103823 h 158115"/>
                    <a:gd name="connsiteX63" fmla="*/ 287655 w 342900"/>
                    <a:gd name="connsiteY63" fmla="*/ 103823 h 158115"/>
                    <a:gd name="connsiteX64" fmla="*/ 287655 w 342900"/>
                    <a:gd name="connsiteY64" fmla="*/ 103823 h 158115"/>
                    <a:gd name="connsiteX65" fmla="*/ 282892 w 342900"/>
                    <a:gd name="connsiteY65" fmla="*/ 100013 h 158115"/>
                    <a:gd name="connsiteX66" fmla="*/ 280035 w 342900"/>
                    <a:gd name="connsiteY66" fmla="*/ 98108 h 158115"/>
                    <a:gd name="connsiteX67" fmla="*/ 279082 w 342900"/>
                    <a:gd name="connsiteY67" fmla="*/ 97155 h 158115"/>
                    <a:gd name="connsiteX68" fmla="*/ 279082 w 342900"/>
                    <a:gd name="connsiteY68" fmla="*/ 97155 h 158115"/>
                    <a:gd name="connsiteX69" fmla="*/ 278130 w 342900"/>
                    <a:gd name="connsiteY69" fmla="*/ 96203 h 158115"/>
                    <a:gd name="connsiteX70" fmla="*/ 278130 w 342900"/>
                    <a:gd name="connsiteY70" fmla="*/ 96203 h 158115"/>
                    <a:gd name="connsiteX71" fmla="*/ 277177 w 342900"/>
                    <a:gd name="connsiteY71" fmla="*/ 95250 h 158115"/>
                    <a:gd name="connsiteX72" fmla="*/ 278130 w 342900"/>
                    <a:gd name="connsiteY72" fmla="*/ 96203 h 158115"/>
                    <a:gd name="connsiteX73" fmla="*/ 278130 w 342900"/>
                    <a:gd name="connsiteY73" fmla="*/ 96203 h 158115"/>
                    <a:gd name="connsiteX74" fmla="*/ 271463 w 342900"/>
                    <a:gd name="connsiteY74" fmla="*/ 91440 h 158115"/>
                    <a:gd name="connsiteX75" fmla="*/ 271463 w 342900"/>
                    <a:gd name="connsiteY75" fmla="*/ 91440 h 158115"/>
                    <a:gd name="connsiteX76" fmla="*/ 271463 w 342900"/>
                    <a:gd name="connsiteY76" fmla="*/ 91440 h 158115"/>
                    <a:gd name="connsiteX77" fmla="*/ 271463 w 342900"/>
                    <a:gd name="connsiteY77" fmla="*/ 91440 h 158115"/>
                    <a:gd name="connsiteX78" fmla="*/ 262890 w 342900"/>
                    <a:gd name="connsiteY78" fmla="*/ 85725 h 158115"/>
                    <a:gd name="connsiteX79" fmla="*/ 260985 w 342900"/>
                    <a:gd name="connsiteY79" fmla="*/ 83820 h 158115"/>
                    <a:gd name="connsiteX80" fmla="*/ 260032 w 342900"/>
                    <a:gd name="connsiteY80" fmla="*/ 82868 h 158115"/>
                    <a:gd name="connsiteX81" fmla="*/ 260032 w 342900"/>
                    <a:gd name="connsiteY81" fmla="*/ 82868 h 158115"/>
                    <a:gd name="connsiteX82" fmla="*/ 259080 w 342900"/>
                    <a:gd name="connsiteY82" fmla="*/ 81915 h 158115"/>
                    <a:gd name="connsiteX83" fmla="*/ 254317 w 342900"/>
                    <a:gd name="connsiteY83" fmla="*/ 78105 h 158115"/>
                    <a:gd name="connsiteX84" fmla="*/ 254317 w 342900"/>
                    <a:gd name="connsiteY84" fmla="*/ 78105 h 158115"/>
                    <a:gd name="connsiteX85" fmla="*/ 254317 w 342900"/>
                    <a:gd name="connsiteY85" fmla="*/ 78105 h 158115"/>
                    <a:gd name="connsiteX86" fmla="*/ 259080 w 342900"/>
                    <a:gd name="connsiteY86" fmla="*/ 81915 h 158115"/>
                    <a:gd name="connsiteX87" fmla="*/ 260032 w 342900"/>
                    <a:gd name="connsiteY87" fmla="*/ 82868 h 158115"/>
                    <a:gd name="connsiteX88" fmla="*/ 260032 w 342900"/>
                    <a:gd name="connsiteY88" fmla="*/ 82868 h 158115"/>
                    <a:gd name="connsiteX89" fmla="*/ 254317 w 342900"/>
                    <a:gd name="connsiteY89" fmla="*/ 79058 h 158115"/>
                    <a:gd name="connsiteX90" fmla="*/ 254317 w 342900"/>
                    <a:gd name="connsiteY90" fmla="*/ 79058 h 158115"/>
                    <a:gd name="connsiteX91" fmla="*/ 254317 w 342900"/>
                    <a:gd name="connsiteY91" fmla="*/ 79058 h 158115"/>
                    <a:gd name="connsiteX92" fmla="*/ 250507 w 342900"/>
                    <a:gd name="connsiteY92" fmla="*/ 76200 h 158115"/>
                    <a:gd name="connsiteX93" fmla="*/ 247650 w 342900"/>
                    <a:gd name="connsiteY93" fmla="*/ 74295 h 158115"/>
                    <a:gd name="connsiteX94" fmla="*/ 244792 w 342900"/>
                    <a:gd name="connsiteY94" fmla="*/ 72390 h 158115"/>
                    <a:gd name="connsiteX95" fmla="*/ 242888 w 342900"/>
                    <a:gd name="connsiteY95" fmla="*/ 71438 h 158115"/>
                    <a:gd name="connsiteX96" fmla="*/ 241935 w 342900"/>
                    <a:gd name="connsiteY96" fmla="*/ 71438 h 158115"/>
                    <a:gd name="connsiteX97" fmla="*/ 241935 w 342900"/>
                    <a:gd name="connsiteY97" fmla="*/ 71438 h 158115"/>
                    <a:gd name="connsiteX98" fmla="*/ 240982 w 342900"/>
                    <a:gd name="connsiteY98" fmla="*/ 70485 h 158115"/>
                    <a:gd name="connsiteX99" fmla="*/ 235267 w 342900"/>
                    <a:gd name="connsiteY99" fmla="*/ 66675 h 158115"/>
                    <a:gd name="connsiteX100" fmla="*/ 235267 w 342900"/>
                    <a:gd name="connsiteY100" fmla="*/ 66675 h 158115"/>
                    <a:gd name="connsiteX101" fmla="*/ 235267 w 342900"/>
                    <a:gd name="connsiteY101" fmla="*/ 66675 h 158115"/>
                    <a:gd name="connsiteX102" fmla="*/ 222885 w 342900"/>
                    <a:gd name="connsiteY102" fmla="*/ 60008 h 158115"/>
                    <a:gd name="connsiteX103" fmla="*/ 222885 w 342900"/>
                    <a:gd name="connsiteY103" fmla="*/ 60008 h 158115"/>
                    <a:gd name="connsiteX104" fmla="*/ 221932 w 342900"/>
                    <a:gd name="connsiteY104" fmla="*/ 60008 h 158115"/>
                    <a:gd name="connsiteX105" fmla="*/ 215265 w 342900"/>
                    <a:gd name="connsiteY105" fmla="*/ 56198 h 158115"/>
                    <a:gd name="connsiteX106" fmla="*/ 215265 w 342900"/>
                    <a:gd name="connsiteY106" fmla="*/ 56198 h 158115"/>
                    <a:gd name="connsiteX107" fmla="*/ 215265 w 342900"/>
                    <a:gd name="connsiteY107" fmla="*/ 56198 h 158115"/>
                    <a:gd name="connsiteX108" fmla="*/ 213360 w 342900"/>
                    <a:gd name="connsiteY108" fmla="*/ 55245 h 158115"/>
                    <a:gd name="connsiteX109" fmla="*/ 203835 w 342900"/>
                    <a:gd name="connsiteY109" fmla="*/ 50483 h 158115"/>
                    <a:gd name="connsiteX110" fmla="*/ 203835 w 342900"/>
                    <a:gd name="connsiteY110" fmla="*/ 50483 h 158115"/>
                    <a:gd name="connsiteX111" fmla="*/ 203835 w 342900"/>
                    <a:gd name="connsiteY111" fmla="*/ 50483 h 158115"/>
                    <a:gd name="connsiteX112" fmla="*/ 203835 w 342900"/>
                    <a:gd name="connsiteY112" fmla="*/ 50483 h 158115"/>
                    <a:gd name="connsiteX113" fmla="*/ 202882 w 342900"/>
                    <a:gd name="connsiteY113" fmla="*/ 50483 h 158115"/>
                    <a:gd name="connsiteX114" fmla="*/ 198120 w 342900"/>
                    <a:gd name="connsiteY114" fmla="*/ 47625 h 158115"/>
                    <a:gd name="connsiteX115" fmla="*/ 202882 w 342900"/>
                    <a:gd name="connsiteY115" fmla="*/ 50483 h 158115"/>
                    <a:gd name="connsiteX116" fmla="*/ 203835 w 342900"/>
                    <a:gd name="connsiteY116" fmla="*/ 50483 h 158115"/>
                    <a:gd name="connsiteX117" fmla="*/ 198120 w 342900"/>
                    <a:gd name="connsiteY117" fmla="*/ 47625 h 158115"/>
                    <a:gd name="connsiteX118" fmla="*/ 195263 w 342900"/>
                    <a:gd name="connsiteY118" fmla="*/ 46673 h 158115"/>
                    <a:gd name="connsiteX119" fmla="*/ 195263 w 342900"/>
                    <a:gd name="connsiteY119" fmla="*/ 46673 h 158115"/>
                    <a:gd name="connsiteX120" fmla="*/ 195263 w 342900"/>
                    <a:gd name="connsiteY120" fmla="*/ 46673 h 158115"/>
                    <a:gd name="connsiteX121" fmla="*/ 195263 w 342900"/>
                    <a:gd name="connsiteY121" fmla="*/ 46673 h 158115"/>
                    <a:gd name="connsiteX122" fmla="*/ 195263 w 342900"/>
                    <a:gd name="connsiteY122" fmla="*/ 46673 h 158115"/>
                    <a:gd name="connsiteX123" fmla="*/ 195263 w 342900"/>
                    <a:gd name="connsiteY123" fmla="*/ 46673 h 158115"/>
                    <a:gd name="connsiteX124" fmla="*/ 184785 w 342900"/>
                    <a:gd name="connsiteY124" fmla="*/ 41910 h 158115"/>
                    <a:gd name="connsiteX125" fmla="*/ 184785 w 342900"/>
                    <a:gd name="connsiteY125" fmla="*/ 41910 h 158115"/>
                    <a:gd name="connsiteX126" fmla="*/ 184785 w 342900"/>
                    <a:gd name="connsiteY126" fmla="*/ 41910 h 158115"/>
                    <a:gd name="connsiteX127" fmla="*/ 184785 w 342900"/>
                    <a:gd name="connsiteY127" fmla="*/ 41910 h 158115"/>
                    <a:gd name="connsiteX128" fmla="*/ 184785 w 342900"/>
                    <a:gd name="connsiteY128" fmla="*/ 41910 h 158115"/>
                    <a:gd name="connsiteX129" fmla="*/ 184785 w 342900"/>
                    <a:gd name="connsiteY129" fmla="*/ 41910 h 158115"/>
                    <a:gd name="connsiteX130" fmla="*/ 184785 w 342900"/>
                    <a:gd name="connsiteY130" fmla="*/ 41910 h 158115"/>
                    <a:gd name="connsiteX131" fmla="*/ 181927 w 342900"/>
                    <a:gd name="connsiteY131" fmla="*/ 40958 h 158115"/>
                    <a:gd name="connsiteX132" fmla="*/ 175260 w 342900"/>
                    <a:gd name="connsiteY132" fmla="*/ 38100 h 158115"/>
                    <a:gd name="connsiteX133" fmla="*/ 175260 w 342900"/>
                    <a:gd name="connsiteY133" fmla="*/ 38100 h 158115"/>
                    <a:gd name="connsiteX134" fmla="*/ 180022 w 342900"/>
                    <a:gd name="connsiteY134" fmla="*/ 40005 h 158115"/>
                    <a:gd name="connsiteX135" fmla="*/ 175260 w 342900"/>
                    <a:gd name="connsiteY135" fmla="*/ 38100 h 158115"/>
                    <a:gd name="connsiteX136" fmla="*/ 175260 w 342900"/>
                    <a:gd name="connsiteY136" fmla="*/ 38100 h 158115"/>
                    <a:gd name="connsiteX137" fmla="*/ 175260 w 342900"/>
                    <a:gd name="connsiteY137" fmla="*/ 38100 h 158115"/>
                    <a:gd name="connsiteX138" fmla="*/ 172402 w 342900"/>
                    <a:gd name="connsiteY138" fmla="*/ 37148 h 158115"/>
                    <a:gd name="connsiteX139" fmla="*/ 165735 w 342900"/>
                    <a:gd name="connsiteY139" fmla="*/ 34290 h 158115"/>
                    <a:gd name="connsiteX140" fmla="*/ 165735 w 342900"/>
                    <a:gd name="connsiteY140" fmla="*/ 34290 h 158115"/>
                    <a:gd name="connsiteX141" fmla="*/ 165735 w 342900"/>
                    <a:gd name="connsiteY141" fmla="*/ 34290 h 158115"/>
                    <a:gd name="connsiteX142" fmla="*/ 165735 w 342900"/>
                    <a:gd name="connsiteY142" fmla="*/ 34290 h 158115"/>
                    <a:gd name="connsiteX143" fmla="*/ 155257 w 342900"/>
                    <a:gd name="connsiteY143" fmla="*/ 30480 h 158115"/>
                    <a:gd name="connsiteX144" fmla="*/ 155257 w 342900"/>
                    <a:gd name="connsiteY144" fmla="*/ 30480 h 158115"/>
                    <a:gd name="connsiteX145" fmla="*/ 155257 w 342900"/>
                    <a:gd name="connsiteY145" fmla="*/ 30480 h 158115"/>
                    <a:gd name="connsiteX146" fmla="*/ 155257 w 342900"/>
                    <a:gd name="connsiteY146" fmla="*/ 30480 h 158115"/>
                    <a:gd name="connsiteX147" fmla="*/ 155257 w 342900"/>
                    <a:gd name="connsiteY147" fmla="*/ 30480 h 158115"/>
                    <a:gd name="connsiteX148" fmla="*/ 155257 w 342900"/>
                    <a:gd name="connsiteY148" fmla="*/ 30480 h 158115"/>
                    <a:gd name="connsiteX149" fmla="*/ 152400 w 342900"/>
                    <a:gd name="connsiteY149" fmla="*/ 29528 h 158115"/>
                    <a:gd name="connsiteX150" fmla="*/ 151447 w 342900"/>
                    <a:gd name="connsiteY150" fmla="*/ 29528 h 158115"/>
                    <a:gd name="connsiteX151" fmla="*/ 146685 w 342900"/>
                    <a:gd name="connsiteY151" fmla="*/ 27623 h 158115"/>
                    <a:gd name="connsiteX152" fmla="*/ 146685 w 342900"/>
                    <a:gd name="connsiteY152" fmla="*/ 27623 h 158115"/>
                    <a:gd name="connsiteX153" fmla="*/ 145732 w 342900"/>
                    <a:gd name="connsiteY153" fmla="*/ 27623 h 158115"/>
                    <a:gd name="connsiteX154" fmla="*/ 133350 w 342900"/>
                    <a:gd name="connsiteY154" fmla="*/ 23813 h 158115"/>
                    <a:gd name="connsiteX155" fmla="*/ 133350 w 342900"/>
                    <a:gd name="connsiteY155" fmla="*/ 23813 h 158115"/>
                    <a:gd name="connsiteX156" fmla="*/ 133350 w 342900"/>
                    <a:gd name="connsiteY156" fmla="*/ 23813 h 158115"/>
                    <a:gd name="connsiteX157" fmla="*/ 137160 w 342900"/>
                    <a:gd name="connsiteY157" fmla="*/ 24765 h 158115"/>
                    <a:gd name="connsiteX158" fmla="*/ 133350 w 342900"/>
                    <a:gd name="connsiteY158" fmla="*/ 23813 h 158115"/>
                    <a:gd name="connsiteX159" fmla="*/ 133350 w 342900"/>
                    <a:gd name="connsiteY159" fmla="*/ 23813 h 158115"/>
                    <a:gd name="connsiteX160" fmla="*/ 133350 w 342900"/>
                    <a:gd name="connsiteY160" fmla="*/ 23813 h 158115"/>
                    <a:gd name="connsiteX161" fmla="*/ 133350 w 342900"/>
                    <a:gd name="connsiteY161" fmla="*/ 23813 h 158115"/>
                    <a:gd name="connsiteX162" fmla="*/ 130492 w 342900"/>
                    <a:gd name="connsiteY162" fmla="*/ 22860 h 158115"/>
                    <a:gd name="connsiteX163" fmla="*/ 126682 w 342900"/>
                    <a:gd name="connsiteY163" fmla="*/ 21908 h 158115"/>
                    <a:gd name="connsiteX164" fmla="*/ 126682 w 342900"/>
                    <a:gd name="connsiteY164" fmla="*/ 21908 h 158115"/>
                    <a:gd name="connsiteX165" fmla="*/ 126682 w 342900"/>
                    <a:gd name="connsiteY165" fmla="*/ 21908 h 158115"/>
                    <a:gd name="connsiteX166" fmla="*/ 126682 w 342900"/>
                    <a:gd name="connsiteY166" fmla="*/ 21908 h 158115"/>
                    <a:gd name="connsiteX167" fmla="*/ 125730 w 342900"/>
                    <a:gd name="connsiteY167" fmla="*/ 21908 h 158115"/>
                    <a:gd name="connsiteX168" fmla="*/ 112395 w 342900"/>
                    <a:gd name="connsiteY168" fmla="*/ 18098 h 158115"/>
                    <a:gd name="connsiteX169" fmla="*/ 112395 w 342900"/>
                    <a:gd name="connsiteY169" fmla="*/ 18098 h 158115"/>
                    <a:gd name="connsiteX170" fmla="*/ 112395 w 342900"/>
                    <a:gd name="connsiteY170" fmla="*/ 18098 h 158115"/>
                    <a:gd name="connsiteX171" fmla="*/ 112395 w 342900"/>
                    <a:gd name="connsiteY171" fmla="*/ 18098 h 158115"/>
                    <a:gd name="connsiteX172" fmla="*/ 107632 w 342900"/>
                    <a:gd name="connsiteY172" fmla="*/ 17145 h 158115"/>
                    <a:gd name="connsiteX173" fmla="*/ 107632 w 342900"/>
                    <a:gd name="connsiteY173" fmla="*/ 17145 h 158115"/>
                    <a:gd name="connsiteX174" fmla="*/ 105727 w 342900"/>
                    <a:gd name="connsiteY174" fmla="*/ 17145 h 158115"/>
                    <a:gd name="connsiteX175" fmla="*/ 105727 w 342900"/>
                    <a:gd name="connsiteY175" fmla="*/ 17145 h 158115"/>
                    <a:gd name="connsiteX176" fmla="*/ 104775 w 342900"/>
                    <a:gd name="connsiteY176" fmla="*/ 17145 h 158115"/>
                    <a:gd name="connsiteX177" fmla="*/ 91440 w 342900"/>
                    <a:gd name="connsiteY177" fmla="*/ 14288 h 158115"/>
                    <a:gd name="connsiteX178" fmla="*/ 91440 w 342900"/>
                    <a:gd name="connsiteY178" fmla="*/ 14288 h 158115"/>
                    <a:gd name="connsiteX179" fmla="*/ 91440 w 342900"/>
                    <a:gd name="connsiteY179" fmla="*/ 14288 h 158115"/>
                    <a:gd name="connsiteX180" fmla="*/ 91440 w 342900"/>
                    <a:gd name="connsiteY180" fmla="*/ 14288 h 158115"/>
                    <a:gd name="connsiteX181" fmla="*/ 85725 w 342900"/>
                    <a:gd name="connsiteY181" fmla="*/ 13335 h 158115"/>
                    <a:gd name="connsiteX182" fmla="*/ 84772 w 342900"/>
                    <a:gd name="connsiteY182" fmla="*/ 13335 h 158115"/>
                    <a:gd name="connsiteX183" fmla="*/ 84772 w 342900"/>
                    <a:gd name="connsiteY183" fmla="*/ 13335 h 158115"/>
                    <a:gd name="connsiteX184" fmla="*/ 83820 w 342900"/>
                    <a:gd name="connsiteY184" fmla="*/ 13335 h 158115"/>
                    <a:gd name="connsiteX185" fmla="*/ 84772 w 342900"/>
                    <a:gd name="connsiteY185" fmla="*/ 13335 h 158115"/>
                    <a:gd name="connsiteX186" fmla="*/ 78105 w 342900"/>
                    <a:gd name="connsiteY186" fmla="*/ 12383 h 158115"/>
                    <a:gd name="connsiteX187" fmla="*/ 80010 w 342900"/>
                    <a:gd name="connsiteY187" fmla="*/ 12383 h 158115"/>
                    <a:gd name="connsiteX188" fmla="*/ 70485 w 342900"/>
                    <a:gd name="connsiteY188" fmla="*/ 10478 h 158115"/>
                    <a:gd name="connsiteX189" fmla="*/ 70485 w 342900"/>
                    <a:gd name="connsiteY189" fmla="*/ 10478 h 158115"/>
                    <a:gd name="connsiteX190" fmla="*/ 70485 w 342900"/>
                    <a:gd name="connsiteY190" fmla="*/ 10478 h 158115"/>
                    <a:gd name="connsiteX191" fmla="*/ 74295 w 342900"/>
                    <a:gd name="connsiteY191" fmla="*/ 11430 h 158115"/>
                    <a:gd name="connsiteX192" fmla="*/ 70485 w 342900"/>
                    <a:gd name="connsiteY192" fmla="*/ 10478 h 158115"/>
                    <a:gd name="connsiteX193" fmla="*/ 70485 w 342900"/>
                    <a:gd name="connsiteY193" fmla="*/ 10478 h 158115"/>
                    <a:gd name="connsiteX194" fmla="*/ 70485 w 342900"/>
                    <a:gd name="connsiteY194" fmla="*/ 10478 h 158115"/>
                    <a:gd name="connsiteX195" fmla="*/ 70485 w 342900"/>
                    <a:gd name="connsiteY195" fmla="*/ 10478 h 158115"/>
                    <a:gd name="connsiteX196" fmla="*/ 70485 w 342900"/>
                    <a:gd name="connsiteY196" fmla="*/ 10478 h 158115"/>
                    <a:gd name="connsiteX197" fmla="*/ 66675 w 342900"/>
                    <a:gd name="connsiteY197" fmla="*/ 10478 h 158115"/>
                    <a:gd name="connsiteX198" fmla="*/ 65722 w 342900"/>
                    <a:gd name="connsiteY198" fmla="*/ 10478 h 158115"/>
                    <a:gd name="connsiteX199" fmla="*/ 62865 w 342900"/>
                    <a:gd name="connsiteY199" fmla="*/ 10478 h 158115"/>
                    <a:gd name="connsiteX200" fmla="*/ 61913 w 342900"/>
                    <a:gd name="connsiteY200" fmla="*/ 10478 h 158115"/>
                    <a:gd name="connsiteX201" fmla="*/ 60960 w 342900"/>
                    <a:gd name="connsiteY201" fmla="*/ 10478 h 158115"/>
                    <a:gd name="connsiteX202" fmla="*/ 49530 w 342900"/>
                    <a:gd name="connsiteY202" fmla="*/ 9525 h 158115"/>
                    <a:gd name="connsiteX203" fmla="*/ 49530 w 342900"/>
                    <a:gd name="connsiteY203" fmla="*/ 9525 h 158115"/>
                    <a:gd name="connsiteX204" fmla="*/ 49530 w 342900"/>
                    <a:gd name="connsiteY204" fmla="*/ 9525 h 158115"/>
                    <a:gd name="connsiteX205" fmla="*/ 49530 w 342900"/>
                    <a:gd name="connsiteY205" fmla="*/ 9525 h 158115"/>
                    <a:gd name="connsiteX206" fmla="*/ 49530 w 342900"/>
                    <a:gd name="connsiteY206" fmla="*/ 9525 h 158115"/>
                    <a:gd name="connsiteX207" fmla="*/ 49530 w 342900"/>
                    <a:gd name="connsiteY207" fmla="*/ 9525 h 158115"/>
                    <a:gd name="connsiteX208" fmla="*/ 49530 w 342900"/>
                    <a:gd name="connsiteY208" fmla="*/ 9525 h 158115"/>
                    <a:gd name="connsiteX209" fmla="*/ 46672 w 342900"/>
                    <a:gd name="connsiteY209" fmla="*/ 9525 h 158115"/>
                    <a:gd name="connsiteX210" fmla="*/ 40957 w 342900"/>
                    <a:gd name="connsiteY210" fmla="*/ 9525 h 158115"/>
                    <a:gd name="connsiteX211" fmla="*/ 39052 w 342900"/>
                    <a:gd name="connsiteY211" fmla="*/ 9525 h 158115"/>
                    <a:gd name="connsiteX212" fmla="*/ 39052 w 342900"/>
                    <a:gd name="connsiteY212" fmla="*/ 9525 h 158115"/>
                    <a:gd name="connsiteX213" fmla="*/ 39052 w 342900"/>
                    <a:gd name="connsiteY213" fmla="*/ 9525 h 158115"/>
                    <a:gd name="connsiteX214" fmla="*/ 37147 w 342900"/>
                    <a:gd name="connsiteY214" fmla="*/ 9525 h 158115"/>
                    <a:gd name="connsiteX215" fmla="*/ 35242 w 342900"/>
                    <a:gd name="connsiteY215" fmla="*/ 9525 h 158115"/>
                    <a:gd name="connsiteX216" fmla="*/ 29527 w 342900"/>
                    <a:gd name="connsiteY216" fmla="*/ 9525 h 158115"/>
                    <a:gd name="connsiteX217" fmla="*/ 29527 w 342900"/>
                    <a:gd name="connsiteY217" fmla="*/ 9525 h 158115"/>
                    <a:gd name="connsiteX218" fmla="*/ 16192 w 342900"/>
                    <a:gd name="connsiteY218" fmla="*/ 9525 h 158115"/>
                    <a:gd name="connsiteX219" fmla="*/ 6667 w 342900"/>
                    <a:gd name="connsiteY219" fmla="*/ 0 h 158115"/>
                    <a:gd name="connsiteX220" fmla="*/ 6667 w 342900"/>
                    <a:gd name="connsiteY220" fmla="*/ 0 h 158115"/>
                    <a:gd name="connsiteX221" fmla="*/ 0 w 342900"/>
                    <a:gd name="connsiteY221" fmla="*/ 0 h 158115"/>
                    <a:gd name="connsiteX222" fmla="*/ 0 w 342900"/>
                    <a:gd name="connsiteY222" fmla="*/ 0 h 158115"/>
                    <a:gd name="connsiteX223" fmla="*/ 6667 w 342900"/>
                    <a:gd name="connsiteY223" fmla="*/ 0 h 158115"/>
                    <a:gd name="connsiteX224" fmla="*/ 6667 w 342900"/>
                    <a:gd name="connsiteY224" fmla="*/ 0 h 158115"/>
                    <a:gd name="connsiteX225" fmla="*/ 272415 w 342900"/>
                    <a:gd name="connsiteY225" fmla="*/ 90488 h 158115"/>
                    <a:gd name="connsiteX226" fmla="*/ 276225 w 342900"/>
                    <a:gd name="connsiteY226" fmla="*/ 93345 h 158115"/>
                    <a:gd name="connsiteX227" fmla="*/ 272415 w 342900"/>
                    <a:gd name="connsiteY227" fmla="*/ 90488 h 158115"/>
                    <a:gd name="connsiteX228" fmla="*/ 272415 w 342900"/>
                    <a:gd name="connsiteY228" fmla="*/ 90488 h 158115"/>
                    <a:gd name="connsiteX229" fmla="*/ 272415 w 342900"/>
                    <a:gd name="connsiteY229" fmla="*/ 90488 h 15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42900" h="158115">
                      <a:moveTo>
                        <a:pt x="6667" y="0"/>
                      </a:moveTo>
                      <a:cubicBezTo>
                        <a:pt x="4763" y="0"/>
                        <a:pt x="1905" y="0"/>
                        <a:pt x="0" y="0"/>
                      </a:cubicBezTo>
                      <a:cubicBezTo>
                        <a:pt x="7620" y="0"/>
                        <a:pt x="15240" y="0"/>
                        <a:pt x="21907" y="953"/>
                      </a:cubicBezTo>
                      <a:cubicBezTo>
                        <a:pt x="25717" y="953"/>
                        <a:pt x="29527" y="1905"/>
                        <a:pt x="32385" y="1905"/>
                      </a:cubicBezTo>
                      <a:cubicBezTo>
                        <a:pt x="36195" y="1905"/>
                        <a:pt x="40005" y="2858"/>
                        <a:pt x="43815" y="2858"/>
                      </a:cubicBezTo>
                      <a:cubicBezTo>
                        <a:pt x="48577" y="2858"/>
                        <a:pt x="52388" y="3810"/>
                        <a:pt x="57150" y="4763"/>
                      </a:cubicBezTo>
                      <a:cubicBezTo>
                        <a:pt x="60007" y="4763"/>
                        <a:pt x="62865" y="5715"/>
                        <a:pt x="65722" y="5715"/>
                      </a:cubicBezTo>
                      <a:cubicBezTo>
                        <a:pt x="70485" y="6668"/>
                        <a:pt x="75247" y="7620"/>
                        <a:pt x="80010" y="8573"/>
                      </a:cubicBezTo>
                      <a:cubicBezTo>
                        <a:pt x="82867" y="8573"/>
                        <a:pt x="84772" y="9525"/>
                        <a:pt x="87630" y="9525"/>
                      </a:cubicBezTo>
                      <a:cubicBezTo>
                        <a:pt x="92392" y="10478"/>
                        <a:pt x="97155" y="11430"/>
                        <a:pt x="101917" y="12383"/>
                      </a:cubicBezTo>
                      <a:cubicBezTo>
                        <a:pt x="104775" y="13335"/>
                        <a:pt x="106680" y="13335"/>
                        <a:pt x="109538" y="14288"/>
                      </a:cubicBezTo>
                      <a:cubicBezTo>
                        <a:pt x="114300" y="15240"/>
                        <a:pt x="119063" y="17145"/>
                        <a:pt x="123825" y="18098"/>
                      </a:cubicBezTo>
                      <a:cubicBezTo>
                        <a:pt x="126682" y="19050"/>
                        <a:pt x="128588" y="20003"/>
                        <a:pt x="131445" y="20003"/>
                      </a:cubicBezTo>
                      <a:cubicBezTo>
                        <a:pt x="136207" y="20955"/>
                        <a:pt x="140017" y="22860"/>
                        <a:pt x="143827" y="23813"/>
                      </a:cubicBezTo>
                      <a:cubicBezTo>
                        <a:pt x="146685" y="24765"/>
                        <a:pt x="149542" y="25718"/>
                        <a:pt x="152400" y="26670"/>
                      </a:cubicBezTo>
                      <a:cubicBezTo>
                        <a:pt x="156210" y="27623"/>
                        <a:pt x="160020" y="29528"/>
                        <a:pt x="163830" y="31433"/>
                      </a:cubicBezTo>
                      <a:cubicBezTo>
                        <a:pt x="166688" y="32385"/>
                        <a:pt x="170497" y="34290"/>
                        <a:pt x="173355" y="35243"/>
                      </a:cubicBezTo>
                      <a:cubicBezTo>
                        <a:pt x="176213" y="36195"/>
                        <a:pt x="180022" y="38100"/>
                        <a:pt x="182880" y="39053"/>
                      </a:cubicBezTo>
                      <a:cubicBezTo>
                        <a:pt x="186690" y="40958"/>
                        <a:pt x="190500" y="41910"/>
                        <a:pt x="194310" y="43815"/>
                      </a:cubicBezTo>
                      <a:cubicBezTo>
                        <a:pt x="197167" y="44768"/>
                        <a:pt x="200025" y="46673"/>
                        <a:pt x="202882" y="47625"/>
                      </a:cubicBezTo>
                      <a:cubicBezTo>
                        <a:pt x="206692" y="49530"/>
                        <a:pt x="210502" y="51435"/>
                        <a:pt x="214313" y="53340"/>
                      </a:cubicBezTo>
                      <a:cubicBezTo>
                        <a:pt x="217170" y="54293"/>
                        <a:pt x="219075" y="56198"/>
                        <a:pt x="221932" y="57150"/>
                      </a:cubicBezTo>
                      <a:cubicBezTo>
                        <a:pt x="225742" y="59055"/>
                        <a:pt x="230505" y="61913"/>
                        <a:pt x="234315" y="64770"/>
                      </a:cubicBezTo>
                      <a:cubicBezTo>
                        <a:pt x="236220" y="65723"/>
                        <a:pt x="238125" y="67628"/>
                        <a:pt x="240982" y="68580"/>
                      </a:cubicBezTo>
                      <a:cubicBezTo>
                        <a:pt x="244792" y="71438"/>
                        <a:pt x="249555" y="73343"/>
                        <a:pt x="253365" y="76200"/>
                      </a:cubicBezTo>
                      <a:cubicBezTo>
                        <a:pt x="255270" y="78105"/>
                        <a:pt x="257175" y="79058"/>
                        <a:pt x="260032" y="80963"/>
                      </a:cubicBezTo>
                      <a:cubicBezTo>
                        <a:pt x="263842" y="83820"/>
                        <a:pt x="267652" y="86678"/>
                        <a:pt x="271463" y="89535"/>
                      </a:cubicBezTo>
                      <a:cubicBezTo>
                        <a:pt x="274320" y="91440"/>
                        <a:pt x="276225" y="93345"/>
                        <a:pt x="278130" y="95250"/>
                      </a:cubicBezTo>
                      <a:cubicBezTo>
                        <a:pt x="281940" y="98108"/>
                        <a:pt x="284797" y="100965"/>
                        <a:pt x="288607" y="103823"/>
                      </a:cubicBezTo>
                      <a:cubicBezTo>
                        <a:pt x="291465" y="106680"/>
                        <a:pt x="294322" y="108585"/>
                        <a:pt x="297180" y="111443"/>
                      </a:cubicBezTo>
                      <a:cubicBezTo>
                        <a:pt x="300038" y="113348"/>
                        <a:pt x="302895" y="116205"/>
                        <a:pt x="304800" y="118110"/>
                      </a:cubicBezTo>
                      <a:cubicBezTo>
                        <a:pt x="310515" y="122873"/>
                        <a:pt x="316230" y="128588"/>
                        <a:pt x="320992" y="133350"/>
                      </a:cubicBezTo>
                      <a:lnTo>
                        <a:pt x="320992" y="133350"/>
                      </a:lnTo>
                      <a:cubicBezTo>
                        <a:pt x="321945" y="134303"/>
                        <a:pt x="323850" y="136208"/>
                        <a:pt x="324802" y="138113"/>
                      </a:cubicBezTo>
                      <a:cubicBezTo>
                        <a:pt x="328613" y="141923"/>
                        <a:pt x="332422" y="145733"/>
                        <a:pt x="336232" y="150495"/>
                      </a:cubicBezTo>
                      <a:cubicBezTo>
                        <a:pt x="336232" y="150495"/>
                        <a:pt x="336232" y="150495"/>
                        <a:pt x="336232" y="150495"/>
                      </a:cubicBezTo>
                      <a:cubicBezTo>
                        <a:pt x="336232" y="150495"/>
                        <a:pt x="336232" y="150495"/>
                        <a:pt x="336232" y="150495"/>
                      </a:cubicBezTo>
                      <a:cubicBezTo>
                        <a:pt x="336232" y="150495"/>
                        <a:pt x="336232" y="150495"/>
                        <a:pt x="336232" y="150495"/>
                      </a:cubicBezTo>
                      <a:cubicBezTo>
                        <a:pt x="339090" y="153353"/>
                        <a:pt x="340995" y="156210"/>
                        <a:pt x="342900" y="158115"/>
                      </a:cubicBezTo>
                      <a:cubicBezTo>
                        <a:pt x="341947" y="157163"/>
                        <a:pt x="341947" y="157163"/>
                        <a:pt x="340995" y="156210"/>
                      </a:cubicBezTo>
                      <a:lnTo>
                        <a:pt x="340995" y="156210"/>
                      </a:lnTo>
                      <a:cubicBezTo>
                        <a:pt x="340042" y="155258"/>
                        <a:pt x="339090" y="154305"/>
                        <a:pt x="338138" y="152400"/>
                      </a:cubicBezTo>
                      <a:cubicBezTo>
                        <a:pt x="337185" y="151448"/>
                        <a:pt x="336232" y="150495"/>
                        <a:pt x="336232" y="149543"/>
                      </a:cubicBezTo>
                      <a:cubicBezTo>
                        <a:pt x="333375" y="146685"/>
                        <a:pt x="330517" y="142875"/>
                        <a:pt x="327660" y="140018"/>
                      </a:cubicBezTo>
                      <a:cubicBezTo>
                        <a:pt x="327660" y="140018"/>
                        <a:pt x="326707" y="139065"/>
                        <a:pt x="326707" y="139065"/>
                      </a:cubicBezTo>
                      <a:cubicBezTo>
                        <a:pt x="324802" y="137160"/>
                        <a:pt x="322897" y="135255"/>
                        <a:pt x="321945" y="133350"/>
                      </a:cubicBezTo>
                      <a:cubicBezTo>
                        <a:pt x="321945" y="133350"/>
                        <a:pt x="321945" y="133350"/>
                        <a:pt x="321945" y="133350"/>
                      </a:cubicBezTo>
                      <a:cubicBezTo>
                        <a:pt x="321945" y="133350"/>
                        <a:pt x="321945" y="133350"/>
                        <a:pt x="321945" y="132398"/>
                      </a:cubicBezTo>
                      <a:cubicBezTo>
                        <a:pt x="320040" y="130493"/>
                        <a:pt x="319088" y="129540"/>
                        <a:pt x="317182" y="128588"/>
                      </a:cubicBezTo>
                      <a:cubicBezTo>
                        <a:pt x="313372" y="124778"/>
                        <a:pt x="309563" y="120968"/>
                        <a:pt x="304800" y="117158"/>
                      </a:cubicBezTo>
                      <a:cubicBezTo>
                        <a:pt x="304800" y="117158"/>
                        <a:pt x="304800" y="117158"/>
                        <a:pt x="304800" y="117158"/>
                      </a:cubicBezTo>
                      <a:cubicBezTo>
                        <a:pt x="304800" y="117158"/>
                        <a:pt x="304800" y="117158"/>
                        <a:pt x="304800" y="117158"/>
                      </a:cubicBezTo>
                      <a:cubicBezTo>
                        <a:pt x="303847" y="117158"/>
                        <a:pt x="303847" y="116205"/>
                        <a:pt x="302895" y="116205"/>
                      </a:cubicBezTo>
                      <a:cubicBezTo>
                        <a:pt x="301942" y="115253"/>
                        <a:pt x="301942" y="115253"/>
                        <a:pt x="300990" y="114300"/>
                      </a:cubicBezTo>
                      <a:cubicBezTo>
                        <a:pt x="300038" y="113348"/>
                        <a:pt x="298132" y="112395"/>
                        <a:pt x="297180" y="111443"/>
                      </a:cubicBezTo>
                      <a:cubicBezTo>
                        <a:pt x="297180" y="111443"/>
                        <a:pt x="297180" y="111443"/>
                        <a:pt x="297180" y="111443"/>
                      </a:cubicBezTo>
                      <a:cubicBezTo>
                        <a:pt x="296227" y="110490"/>
                        <a:pt x="296227" y="110490"/>
                        <a:pt x="295275" y="109538"/>
                      </a:cubicBezTo>
                      <a:cubicBezTo>
                        <a:pt x="294322" y="108585"/>
                        <a:pt x="293370" y="107633"/>
                        <a:pt x="291465" y="106680"/>
                      </a:cubicBezTo>
                      <a:cubicBezTo>
                        <a:pt x="292417" y="107633"/>
                        <a:pt x="293370" y="108585"/>
                        <a:pt x="294322" y="109538"/>
                      </a:cubicBezTo>
                      <a:cubicBezTo>
                        <a:pt x="295275" y="110490"/>
                        <a:pt x="295275" y="110490"/>
                        <a:pt x="296227" y="111443"/>
                      </a:cubicBezTo>
                      <a:cubicBezTo>
                        <a:pt x="295275" y="110490"/>
                        <a:pt x="295275" y="110490"/>
                        <a:pt x="294322" y="109538"/>
                      </a:cubicBezTo>
                      <a:cubicBezTo>
                        <a:pt x="292417" y="107633"/>
                        <a:pt x="289560" y="105728"/>
                        <a:pt x="287655" y="103823"/>
                      </a:cubicBezTo>
                      <a:cubicBezTo>
                        <a:pt x="287655" y="103823"/>
                        <a:pt x="287655" y="103823"/>
                        <a:pt x="287655" y="103823"/>
                      </a:cubicBezTo>
                      <a:cubicBezTo>
                        <a:pt x="287655" y="103823"/>
                        <a:pt x="287655" y="103823"/>
                        <a:pt x="287655" y="103823"/>
                      </a:cubicBezTo>
                      <a:cubicBezTo>
                        <a:pt x="287655" y="103823"/>
                        <a:pt x="287655" y="103823"/>
                        <a:pt x="287655" y="103823"/>
                      </a:cubicBezTo>
                      <a:cubicBezTo>
                        <a:pt x="285750" y="102870"/>
                        <a:pt x="283845" y="100965"/>
                        <a:pt x="282892" y="100013"/>
                      </a:cubicBezTo>
                      <a:cubicBezTo>
                        <a:pt x="281940" y="99060"/>
                        <a:pt x="280988" y="98108"/>
                        <a:pt x="280035" y="98108"/>
                      </a:cubicBezTo>
                      <a:cubicBezTo>
                        <a:pt x="280035" y="98108"/>
                        <a:pt x="279082" y="97155"/>
                        <a:pt x="279082" y="97155"/>
                      </a:cubicBezTo>
                      <a:cubicBezTo>
                        <a:pt x="279082" y="97155"/>
                        <a:pt x="279082" y="97155"/>
                        <a:pt x="279082" y="97155"/>
                      </a:cubicBezTo>
                      <a:cubicBezTo>
                        <a:pt x="279082" y="97155"/>
                        <a:pt x="278130" y="96203"/>
                        <a:pt x="278130" y="96203"/>
                      </a:cubicBezTo>
                      <a:cubicBezTo>
                        <a:pt x="278130" y="96203"/>
                        <a:pt x="278130" y="96203"/>
                        <a:pt x="278130" y="96203"/>
                      </a:cubicBezTo>
                      <a:cubicBezTo>
                        <a:pt x="278130" y="96203"/>
                        <a:pt x="277177" y="95250"/>
                        <a:pt x="277177" y="95250"/>
                      </a:cubicBezTo>
                      <a:cubicBezTo>
                        <a:pt x="277177" y="95250"/>
                        <a:pt x="278130" y="95250"/>
                        <a:pt x="278130" y="96203"/>
                      </a:cubicBezTo>
                      <a:cubicBezTo>
                        <a:pt x="278130" y="96203"/>
                        <a:pt x="278130" y="96203"/>
                        <a:pt x="278130" y="96203"/>
                      </a:cubicBezTo>
                      <a:cubicBezTo>
                        <a:pt x="276225" y="94298"/>
                        <a:pt x="273367" y="92393"/>
                        <a:pt x="271463" y="91440"/>
                      </a:cubicBezTo>
                      <a:cubicBezTo>
                        <a:pt x="271463" y="91440"/>
                        <a:pt x="271463" y="91440"/>
                        <a:pt x="271463" y="91440"/>
                      </a:cubicBezTo>
                      <a:cubicBezTo>
                        <a:pt x="271463" y="91440"/>
                        <a:pt x="271463" y="91440"/>
                        <a:pt x="271463" y="91440"/>
                      </a:cubicBezTo>
                      <a:cubicBezTo>
                        <a:pt x="271463" y="91440"/>
                        <a:pt x="271463" y="91440"/>
                        <a:pt x="271463" y="91440"/>
                      </a:cubicBezTo>
                      <a:cubicBezTo>
                        <a:pt x="268605" y="89535"/>
                        <a:pt x="265747" y="87630"/>
                        <a:pt x="262890" y="85725"/>
                      </a:cubicBezTo>
                      <a:cubicBezTo>
                        <a:pt x="261938" y="84773"/>
                        <a:pt x="260985" y="84773"/>
                        <a:pt x="260985" y="83820"/>
                      </a:cubicBezTo>
                      <a:cubicBezTo>
                        <a:pt x="260985" y="83820"/>
                        <a:pt x="260032" y="83820"/>
                        <a:pt x="260032" y="82868"/>
                      </a:cubicBezTo>
                      <a:cubicBezTo>
                        <a:pt x="260032" y="82868"/>
                        <a:pt x="260032" y="82868"/>
                        <a:pt x="260032" y="82868"/>
                      </a:cubicBezTo>
                      <a:cubicBezTo>
                        <a:pt x="260032" y="82868"/>
                        <a:pt x="259080" y="82868"/>
                        <a:pt x="259080" y="81915"/>
                      </a:cubicBezTo>
                      <a:cubicBezTo>
                        <a:pt x="257175" y="80963"/>
                        <a:pt x="255270" y="79058"/>
                        <a:pt x="254317" y="78105"/>
                      </a:cubicBezTo>
                      <a:cubicBezTo>
                        <a:pt x="254317" y="78105"/>
                        <a:pt x="254317" y="78105"/>
                        <a:pt x="254317" y="78105"/>
                      </a:cubicBezTo>
                      <a:cubicBezTo>
                        <a:pt x="254317" y="78105"/>
                        <a:pt x="254317" y="78105"/>
                        <a:pt x="254317" y="78105"/>
                      </a:cubicBezTo>
                      <a:cubicBezTo>
                        <a:pt x="256222" y="79058"/>
                        <a:pt x="257175" y="80010"/>
                        <a:pt x="259080" y="81915"/>
                      </a:cubicBezTo>
                      <a:cubicBezTo>
                        <a:pt x="259080" y="81915"/>
                        <a:pt x="260032" y="81915"/>
                        <a:pt x="260032" y="82868"/>
                      </a:cubicBezTo>
                      <a:cubicBezTo>
                        <a:pt x="260032" y="82868"/>
                        <a:pt x="260032" y="82868"/>
                        <a:pt x="260032" y="82868"/>
                      </a:cubicBezTo>
                      <a:cubicBezTo>
                        <a:pt x="258127" y="81915"/>
                        <a:pt x="256222" y="80010"/>
                        <a:pt x="254317" y="79058"/>
                      </a:cubicBezTo>
                      <a:cubicBezTo>
                        <a:pt x="254317" y="79058"/>
                        <a:pt x="254317" y="79058"/>
                        <a:pt x="254317" y="79058"/>
                      </a:cubicBezTo>
                      <a:cubicBezTo>
                        <a:pt x="254317" y="79058"/>
                        <a:pt x="254317" y="79058"/>
                        <a:pt x="254317" y="79058"/>
                      </a:cubicBezTo>
                      <a:cubicBezTo>
                        <a:pt x="253365" y="78105"/>
                        <a:pt x="251460" y="77153"/>
                        <a:pt x="250507" y="76200"/>
                      </a:cubicBezTo>
                      <a:cubicBezTo>
                        <a:pt x="249555" y="75248"/>
                        <a:pt x="248602" y="75248"/>
                        <a:pt x="247650" y="74295"/>
                      </a:cubicBezTo>
                      <a:cubicBezTo>
                        <a:pt x="246697" y="73343"/>
                        <a:pt x="245745" y="73343"/>
                        <a:pt x="244792" y="72390"/>
                      </a:cubicBezTo>
                      <a:cubicBezTo>
                        <a:pt x="243840" y="72390"/>
                        <a:pt x="243840" y="71438"/>
                        <a:pt x="242888" y="71438"/>
                      </a:cubicBezTo>
                      <a:cubicBezTo>
                        <a:pt x="242888" y="71438"/>
                        <a:pt x="241935" y="71438"/>
                        <a:pt x="241935" y="71438"/>
                      </a:cubicBezTo>
                      <a:cubicBezTo>
                        <a:pt x="241935" y="71438"/>
                        <a:pt x="241935" y="71438"/>
                        <a:pt x="241935" y="71438"/>
                      </a:cubicBezTo>
                      <a:cubicBezTo>
                        <a:pt x="241935" y="71438"/>
                        <a:pt x="240982" y="71438"/>
                        <a:pt x="240982" y="70485"/>
                      </a:cubicBezTo>
                      <a:cubicBezTo>
                        <a:pt x="239077" y="69533"/>
                        <a:pt x="237172" y="68580"/>
                        <a:pt x="235267" y="66675"/>
                      </a:cubicBezTo>
                      <a:cubicBezTo>
                        <a:pt x="235267" y="66675"/>
                        <a:pt x="235267" y="66675"/>
                        <a:pt x="235267" y="66675"/>
                      </a:cubicBezTo>
                      <a:cubicBezTo>
                        <a:pt x="235267" y="66675"/>
                        <a:pt x="235267" y="66675"/>
                        <a:pt x="235267" y="66675"/>
                      </a:cubicBezTo>
                      <a:cubicBezTo>
                        <a:pt x="231457" y="63818"/>
                        <a:pt x="226695" y="61913"/>
                        <a:pt x="222885" y="60008"/>
                      </a:cubicBezTo>
                      <a:cubicBezTo>
                        <a:pt x="222885" y="60008"/>
                        <a:pt x="222885" y="60008"/>
                        <a:pt x="222885" y="60008"/>
                      </a:cubicBezTo>
                      <a:cubicBezTo>
                        <a:pt x="222885" y="60008"/>
                        <a:pt x="222885" y="60008"/>
                        <a:pt x="221932" y="60008"/>
                      </a:cubicBezTo>
                      <a:cubicBezTo>
                        <a:pt x="220027" y="59055"/>
                        <a:pt x="218122" y="58103"/>
                        <a:pt x="215265" y="56198"/>
                      </a:cubicBezTo>
                      <a:cubicBezTo>
                        <a:pt x="215265" y="56198"/>
                        <a:pt x="215265" y="56198"/>
                        <a:pt x="215265" y="56198"/>
                      </a:cubicBezTo>
                      <a:cubicBezTo>
                        <a:pt x="215265" y="56198"/>
                        <a:pt x="215265" y="56198"/>
                        <a:pt x="215265" y="56198"/>
                      </a:cubicBezTo>
                      <a:cubicBezTo>
                        <a:pt x="214313" y="56198"/>
                        <a:pt x="214313" y="55245"/>
                        <a:pt x="213360" y="55245"/>
                      </a:cubicBezTo>
                      <a:cubicBezTo>
                        <a:pt x="210502" y="53340"/>
                        <a:pt x="207645" y="52388"/>
                        <a:pt x="203835" y="50483"/>
                      </a:cubicBezTo>
                      <a:cubicBezTo>
                        <a:pt x="203835" y="50483"/>
                        <a:pt x="203835" y="50483"/>
                        <a:pt x="203835" y="50483"/>
                      </a:cubicBezTo>
                      <a:cubicBezTo>
                        <a:pt x="203835" y="50483"/>
                        <a:pt x="203835" y="50483"/>
                        <a:pt x="203835" y="50483"/>
                      </a:cubicBezTo>
                      <a:cubicBezTo>
                        <a:pt x="203835" y="50483"/>
                        <a:pt x="203835" y="50483"/>
                        <a:pt x="203835" y="50483"/>
                      </a:cubicBezTo>
                      <a:cubicBezTo>
                        <a:pt x="203835" y="50483"/>
                        <a:pt x="203835" y="50483"/>
                        <a:pt x="202882" y="50483"/>
                      </a:cubicBezTo>
                      <a:cubicBezTo>
                        <a:pt x="200977" y="49530"/>
                        <a:pt x="199072" y="48578"/>
                        <a:pt x="198120" y="47625"/>
                      </a:cubicBezTo>
                      <a:cubicBezTo>
                        <a:pt x="200025" y="48578"/>
                        <a:pt x="201930" y="49530"/>
                        <a:pt x="202882" y="50483"/>
                      </a:cubicBezTo>
                      <a:cubicBezTo>
                        <a:pt x="202882" y="50483"/>
                        <a:pt x="202882" y="50483"/>
                        <a:pt x="203835" y="50483"/>
                      </a:cubicBezTo>
                      <a:cubicBezTo>
                        <a:pt x="201930" y="49530"/>
                        <a:pt x="200025" y="48578"/>
                        <a:pt x="198120" y="47625"/>
                      </a:cubicBezTo>
                      <a:cubicBezTo>
                        <a:pt x="197167" y="47625"/>
                        <a:pt x="196215" y="46673"/>
                        <a:pt x="195263" y="46673"/>
                      </a:cubicBezTo>
                      <a:lnTo>
                        <a:pt x="195263" y="46673"/>
                      </a:lnTo>
                      <a:cubicBezTo>
                        <a:pt x="195263" y="46673"/>
                        <a:pt x="195263" y="46673"/>
                        <a:pt x="195263" y="46673"/>
                      </a:cubicBezTo>
                      <a:cubicBezTo>
                        <a:pt x="195263" y="46673"/>
                        <a:pt x="195263" y="46673"/>
                        <a:pt x="195263" y="46673"/>
                      </a:cubicBezTo>
                      <a:cubicBezTo>
                        <a:pt x="195263" y="46673"/>
                        <a:pt x="195263" y="46673"/>
                        <a:pt x="195263" y="46673"/>
                      </a:cubicBezTo>
                      <a:cubicBezTo>
                        <a:pt x="195263" y="46673"/>
                        <a:pt x="195263" y="46673"/>
                        <a:pt x="195263" y="46673"/>
                      </a:cubicBezTo>
                      <a:cubicBezTo>
                        <a:pt x="192405" y="44768"/>
                        <a:pt x="188595" y="43815"/>
                        <a:pt x="184785" y="41910"/>
                      </a:cubicBezTo>
                      <a:cubicBezTo>
                        <a:pt x="184785" y="41910"/>
                        <a:pt x="184785" y="41910"/>
                        <a:pt x="184785" y="41910"/>
                      </a:cubicBezTo>
                      <a:cubicBezTo>
                        <a:pt x="184785" y="41910"/>
                        <a:pt x="184785" y="41910"/>
                        <a:pt x="184785" y="41910"/>
                      </a:cubicBezTo>
                      <a:cubicBezTo>
                        <a:pt x="184785" y="41910"/>
                        <a:pt x="184785" y="41910"/>
                        <a:pt x="184785" y="41910"/>
                      </a:cubicBezTo>
                      <a:cubicBezTo>
                        <a:pt x="184785" y="41910"/>
                        <a:pt x="184785" y="41910"/>
                        <a:pt x="184785" y="41910"/>
                      </a:cubicBezTo>
                      <a:cubicBezTo>
                        <a:pt x="184785" y="41910"/>
                        <a:pt x="184785" y="41910"/>
                        <a:pt x="184785" y="41910"/>
                      </a:cubicBezTo>
                      <a:lnTo>
                        <a:pt x="184785" y="41910"/>
                      </a:lnTo>
                      <a:cubicBezTo>
                        <a:pt x="183832" y="41910"/>
                        <a:pt x="182880" y="40958"/>
                        <a:pt x="181927" y="40958"/>
                      </a:cubicBezTo>
                      <a:cubicBezTo>
                        <a:pt x="180022" y="40005"/>
                        <a:pt x="177165" y="39053"/>
                        <a:pt x="175260" y="38100"/>
                      </a:cubicBezTo>
                      <a:cubicBezTo>
                        <a:pt x="175260" y="38100"/>
                        <a:pt x="175260" y="38100"/>
                        <a:pt x="175260" y="38100"/>
                      </a:cubicBezTo>
                      <a:cubicBezTo>
                        <a:pt x="177165" y="39053"/>
                        <a:pt x="178117" y="39053"/>
                        <a:pt x="180022" y="40005"/>
                      </a:cubicBezTo>
                      <a:cubicBezTo>
                        <a:pt x="178117" y="39053"/>
                        <a:pt x="177165" y="39053"/>
                        <a:pt x="175260" y="38100"/>
                      </a:cubicBezTo>
                      <a:cubicBezTo>
                        <a:pt x="175260" y="38100"/>
                        <a:pt x="175260" y="38100"/>
                        <a:pt x="175260" y="38100"/>
                      </a:cubicBezTo>
                      <a:cubicBezTo>
                        <a:pt x="175260" y="38100"/>
                        <a:pt x="175260" y="38100"/>
                        <a:pt x="175260" y="38100"/>
                      </a:cubicBezTo>
                      <a:cubicBezTo>
                        <a:pt x="174307" y="38100"/>
                        <a:pt x="173355" y="37148"/>
                        <a:pt x="172402" y="37148"/>
                      </a:cubicBezTo>
                      <a:cubicBezTo>
                        <a:pt x="170497" y="36195"/>
                        <a:pt x="167640" y="35243"/>
                        <a:pt x="165735" y="34290"/>
                      </a:cubicBezTo>
                      <a:cubicBezTo>
                        <a:pt x="165735" y="34290"/>
                        <a:pt x="165735" y="34290"/>
                        <a:pt x="165735" y="34290"/>
                      </a:cubicBezTo>
                      <a:cubicBezTo>
                        <a:pt x="165735" y="34290"/>
                        <a:pt x="165735" y="34290"/>
                        <a:pt x="165735" y="34290"/>
                      </a:cubicBezTo>
                      <a:cubicBezTo>
                        <a:pt x="165735" y="34290"/>
                        <a:pt x="165735" y="34290"/>
                        <a:pt x="165735" y="34290"/>
                      </a:cubicBezTo>
                      <a:cubicBezTo>
                        <a:pt x="161925" y="33338"/>
                        <a:pt x="159067" y="31433"/>
                        <a:pt x="155257" y="30480"/>
                      </a:cubicBezTo>
                      <a:cubicBezTo>
                        <a:pt x="155257" y="30480"/>
                        <a:pt x="155257" y="30480"/>
                        <a:pt x="155257" y="30480"/>
                      </a:cubicBezTo>
                      <a:cubicBezTo>
                        <a:pt x="155257" y="30480"/>
                        <a:pt x="155257" y="30480"/>
                        <a:pt x="155257" y="30480"/>
                      </a:cubicBezTo>
                      <a:cubicBezTo>
                        <a:pt x="155257" y="30480"/>
                        <a:pt x="155257" y="30480"/>
                        <a:pt x="155257" y="30480"/>
                      </a:cubicBezTo>
                      <a:lnTo>
                        <a:pt x="155257" y="30480"/>
                      </a:lnTo>
                      <a:cubicBezTo>
                        <a:pt x="155257" y="30480"/>
                        <a:pt x="155257" y="30480"/>
                        <a:pt x="155257" y="30480"/>
                      </a:cubicBezTo>
                      <a:cubicBezTo>
                        <a:pt x="154305" y="30480"/>
                        <a:pt x="153352" y="29528"/>
                        <a:pt x="152400" y="29528"/>
                      </a:cubicBezTo>
                      <a:cubicBezTo>
                        <a:pt x="152400" y="29528"/>
                        <a:pt x="151447" y="29528"/>
                        <a:pt x="151447" y="29528"/>
                      </a:cubicBezTo>
                      <a:cubicBezTo>
                        <a:pt x="149542" y="28575"/>
                        <a:pt x="148590" y="28575"/>
                        <a:pt x="146685" y="27623"/>
                      </a:cubicBezTo>
                      <a:cubicBezTo>
                        <a:pt x="146685" y="27623"/>
                        <a:pt x="146685" y="27623"/>
                        <a:pt x="146685" y="27623"/>
                      </a:cubicBezTo>
                      <a:cubicBezTo>
                        <a:pt x="146685" y="27623"/>
                        <a:pt x="146685" y="27623"/>
                        <a:pt x="145732" y="27623"/>
                      </a:cubicBezTo>
                      <a:cubicBezTo>
                        <a:pt x="141922" y="26670"/>
                        <a:pt x="138113" y="24765"/>
                        <a:pt x="133350" y="23813"/>
                      </a:cubicBezTo>
                      <a:cubicBezTo>
                        <a:pt x="133350" y="23813"/>
                        <a:pt x="133350" y="23813"/>
                        <a:pt x="133350" y="23813"/>
                      </a:cubicBezTo>
                      <a:cubicBezTo>
                        <a:pt x="133350" y="23813"/>
                        <a:pt x="133350" y="23813"/>
                        <a:pt x="133350" y="23813"/>
                      </a:cubicBezTo>
                      <a:cubicBezTo>
                        <a:pt x="134302" y="23813"/>
                        <a:pt x="136207" y="24765"/>
                        <a:pt x="137160" y="24765"/>
                      </a:cubicBezTo>
                      <a:cubicBezTo>
                        <a:pt x="136207" y="24765"/>
                        <a:pt x="134302" y="23813"/>
                        <a:pt x="133350" y="23813"/>
                      </a:cubicBezTo>
                      <a:lnTo>
                        <a:pt x="133350" y="23813"/>
                      </a:lnTo>
                      <a:cubicBezTo>
                        <a:pt x="133350" y="23813"/>
                        <a:pt x="133350" y="23813"/>
                        <a:pt x="133350" y="23813"/>
                      </a:cubicBezTo>
                      <a:lnTo>
                        <a:pt x="133350" y="23813"/>
                      </a:lnTo>
                      <a:cubicBezTo>
                        <a:pt x="132397" y="23813"/>
                        <a:pt x="131445" y="22860"/>
                        <a:pt x="130492" y="22860"/>
                      </a:cubicBezTo>
                      <a:cubicBezTo>
                        <a:pt x="129540" y="22860"/>
                        <a:pt x="127635" y="21908"/>
                        <a:pt x="126682" y="21908"/>
                      </a:cubicBezTo>
                      <a:cubicBezTo>
                        <a:pt x="126682" y="21908"/>
                        <a:pt x="126682" y="21908"/>
                        <a:pt x="126682" y="21908"/>
                      </a:cubicBezTo>
                      <a:cubicBezTo>
                        <a:pt x="126682" y="21908"/>
                        <a:pt x="126682" y="21908"/>
                        <a:pt x="126682" y="21908"/>
                      </a:cubicBezTo>
                      <a:cubicBezTo>
                        <a:pt x="126682" y="21908"/>
                        <a:pt x="126682" y="21908"/>
                        <a:pt x="126682" y="21908"/>
                      </a:cubicBezTo>
                      <a:cubicBezTo>
                        <a:pt x="126682" y="21908"/>
                        <a:pt x="125730" y="21908"/>
                        <a:pt x="125730" y="21908"/>
                      </a:cubicBezTo>
                      <a:cubicBezTo>
                        <a:pt x="120967" y="20955"/>
                        <a:pt x="117157" y="19050"/>
                        <a:pt x="112395" y="18098"/>
                      </a:cubicBezTo>
                      <a:cubicBezTo>
                        <a:pt x="112395" y="18098"/>
                        <a:pt x="112395" y="18098"/>
                        <a:pt x="112395" y="18098"/>
                      </a:cubicBezTo>
                      <a:lnTo>
                        <a:pt x="112395" y="18098"/>
                      </a:lnTo>
                      <a:cubicBezTo>
                        <a:pt x="112395" y="18098"/>
                        <a:pt x="112395" y="18098"/>
                        <a:pt x="112395" y="18098"/>
                      </a:cubicBezTo>
                      <a:cubicBezTo>
                        <a:pt x="110490" y="18098"/>
                        <a:pt x="109538" y="17145"/>
                        <a:pt x="107632" y="17145"/>
                      </a:cubicBezTo>
                      <a:cubicBezTo>
                        <a:pt x="107632" y="17145"/>
                        <a:pt x="107632" y="17145"/>
                        <a:pt x="107632" y="17145"/>
                      </a:cubicBezTo>
                      <a:cubicBezTo>
                        <a:pt x="106680" y="17145"/>
                        <a:pt x="106680" y="17145"/>
                        <a:pt x="105727" y="17145"/>
                      </a:cubicBezTo>
                      <a:cubicBezTo>
                        <a:pt x="105727" y="17145"/>
                        <a:pt x="105727" y="17145"/>
                        <a:pt x="105727" y="17145"/>
                      </a:cubicBezTo>
                      <a:cubicBezTo>
                        <a:pt x="105727" y="17145"/>
                        <a:pt x="104775" y="17145"/>
                        <a:pt x="104775" y="17145"/>
                      </a:cubicBezTo>
                      <a:cubicBezTo>
                        <a:pt x="100013" y="16193"/>
                        <a:pt x="96202" y="15240"/>
                        <a:pt x="91440" y="14288"/>
                      </a:cubicBezTo>
                      <a:cubicBezTo>
                        <a:pt x="91440" y="14288"/>
                        <a:pt x="91440" y="14288"/>
                        <a:pt x="91440" y="14288"/>
                      </a:cubicBezTo>
                      <a:cubicBezTo>
                        <a:pt x="91440" y="14288"/>
                        <a:pt x="91440" y="14288"/>
                        <a:pt x="91440" y="14288"/>
                      </a:cubicBezTo>
                      <a:cubicBezTo>
                        <a:pt x="91440" y="14288"/>
                        <a:pt x="91440" y="14288"/>
                        <a:pt x="91440" y="14288"/>
                      </a:cubicBezTo>
                      <a:cubicBezTo>
                        <a:pt x="89535" y="14288"/>
                        <a:pt x="87630" y="13335"/>
                        <a:pt x="85725" y="13335"/>
                      </a:cubicBezTo>
                      <a:cubicBezTo>
                        <a:pt x="85725" y="13335"/>
                        <a:pt x="84772" y="13335"/>
                        <a:pt x="84772" y="13335"/>
                      </a:cubicBezTo>
                      <a:cubicBezTo>
                        <a:pt x="84772" y="13335"/>
                        <a:pt x="84772" y="13335"/>
                        <a:pt x="84772" y="13335"/>
                      </a:cubicBezTo>
                      <a:cubicBezTo>
                        <a:pt x="84772" y="13335"/>
                        <a:pt x="83820" y="13335"/>
                        <a:pt x="83820" y="13335"/>
                      </a:cubicBezTo>
                      <a:cubicBezTo>
                        <a:pt x="83820" y="13335"/>
                        <a:pt x="84772" y="13335"/>
                        <a:pt x="84772" y="13335"/>
                      </a:cubicBezTo>
                      <a:cubicBezTo>
                        <a:pt x="82867" y="13335"/>
                        <a:pt x="80010" y="12383"/>
                        <a:pt x="78105" y="12383"/>
                      </a:cubicBezTo>
                      <a:cubicBezTo>
                        <a:pt x="79057" y="12383"/>
                        <a:pt x="79057" y="12383"/>
                        <a:pt x="80010" y="12383"/>
                      </a:cubicBezTo>
                      <a:cubicBezTo>
                        <a:pt x="77152" y="11430"/>
                        <a:pt x="73342" y="11430"/>
                        <a:pt x="70485" y="10478"/>
                      </a:cubicBezTo>
                      <a:cubicBezTo>
                        <a:pt x="70485" y="10478"/>
                        <a:pt x="70485" y="10478"/>
                        <a:pt x="70485" y="10478"/>
                      </a:cubicBezTo>
                      <a:cubicBezTo>
                        <a:pt x="70485" y="10478"/>
                        <a:pt x="70485" y="10478"/>
                        <a:pt x="70485" y="10478"/>
                      </a:cubicBezTo>
                      <a:cubicBezTo>
                        <a:pt x="71438" y="10478"/>
                        <a:pt x="73342" y="10478"/>
                        <a:pt x="74295" y="11430"/>
                      </a:cubicBezTo>
                      <a:cubicBezTo>
                        <a:pt x="73342" y="11430"/>
                        <a:pt x="71438" y="11430"/>
                        <a:pt x="70485" y="10478"/>
                      </a:cubicBezTo>
                      <a:lnTo>
                        <a:pt x="70485" y="10478"/>
                      </a:lnTo>
                      <a:lnTo>
                        <a:pt x="70485" y="10478"/>
                      </a:lnTo>
                      <a:cubicBezTo>
                        <a:pt x="70485" y="10478"/>
                        <a:pt x="70485" y="10478"/>
                        <a:pt x="70485" y="10478"/>
                      </a:cubicBezTo>
                      <a:cubicBezTo>
                        <a:pt x="70485" y="10478"/>
                        <a:pt x="70485" y="10478"/>
                        <a:pt x="70485" y="10478"/>
                      </a:cubicBezTo>
                      <a:cubicBezTo>
                        <a:pt x="69532" y="10478"/>
                        <a:pt x="67627" y="10478"/>
                        <a:pt x="66675" y="10478"/>
                      </a:cubicBezTo>
                      <a:cubicBezTo>
                        <a:pt x="66675" y="10478"/>
                        <a:pt x="65722" y="10478"/>
                        <a:pt x="65722" y="10478"/>
                      </a:cubicBezTo>
                      <a:cubicBezTo>
                        <a:pt x="64770" y="10478"/>
                        <a:pt x="63817" y="10478"/>
                        <a:pt x="62865" y="10478"/>
                      </a:cubicBezTo>
                      <a:cubicBezTo>
                        <a:pt x="62865" y="10478"/>
                        <a:pt x="62865" y="10478"/>
                        <a:pt x="61913" y="10478"/>
                      </a:cubicBezTo>
                      <a:cubicBezTo>
                        <a:pt x="61913" y="10478"/>
                        <a:pt x="60960" y="10478"/>
                        <a:pt x="60960" y="10478"/>
                      </a:cubicBezTo>
                      <a:cubicBezTo>
                        <a:pt x="57150" y="9525"/>
                        <a:pt x="53340" y="9525"/>
                        <a:pt x="49530" y="9525"/>
                      </a:cubicBezTo>
                      <a:lnTo>
                        <a:pt x="49530" y="9525"/>
                      </a:lnTo>
                      <a:cubicBezTo>
                        <a:pt x="49530" y="9525"/>
                        <a:pt x="49530" y="9525"/>
                        <a:pt x="49530" y="9525"/>
                      </a:cubicBezTo>
                      <a:cubicBezTo>
                        <a:pt x="49530" y="9525"/>
                        <a:pt x="49530" y="9525"/>
                        <a:pt x="49530" y="9525"/>
                      </a:cubicBezTo>
                      <a:cubicBezTo>
                        <a:pt x="49530" y="9525"/>
                        <a:pt x="49530" y="9525"/>
                        <a:pt x="49530" y="9525"/>
                      </a:cubicBezTo>
                      <a:cubicBezTo>
                        <a:pt x="49530" y="9525"/>
                        <a:pt x="49530" y="9525"/>
                        <a:pt x="49530" y="9525"/>
                      </a:cubicBezTo>
                      <a:cubicBezTo>
                        <a:pt x="49530" y="9525"/>
                        <a:pt x="49530" y="9525"/>
                        <a:pt x="49530" y="9525"/>
                      </a:cubicBezTo>
                      <a:cubicBezTo>
                        <a:pt x="48577" y="9525"/>
                        <a:pt x="47625" y="9525"/>
                        <a:pt x="46672" y="9525"/>
                      </a:cubicBezTo>
                      <a:cubicBezTo>
                        <a:pt x="44767" y="9525"/>
                        <a:pt x="42863" y="9525"/>
                        <a:pt x="40957" y="9525"/>
                      </a:cubicBezTo>
                      <a:cubicBezTo>
                        <a:pt x="40005" y="9525"/>
                        <a:pt x="39052" y="9525"/>
                        <a:pt x="39052" y="9525"/>
                      </a:cubicBezTo>
                      <a:cubicBezTo>
                        <a:pt x="39052" y="9525"/>
                        <a:pt x="39052" y="9525"/>
                        <a:pt x="39052" y="9525"/>
                      </a:cubicBezTo>
                      <a:cubicBezTo>
                        <a:pt x="39052" y="9525"/>
                        <a:pt x="39052" y="9525"/>
                        <a:pt x="39052" y="9525"/>
                      </a:cubicBezTo>
                      <a:cubicBezTo>
                        <a:pt x="38100" y="9525"/>
                        <a:pt x="38100" y="9525"/>
                        <a:pt x="37147" y="9525"/>
                      </a:cubicBezTo>
                      <a:cubicBezTo>
                        <a:pt x="36195" y="9525"/>
                        <a:pt x="35242" y="9525"/>
                        <a:pt x="35242" y="9525"/>
                      </a:cubicBezTo>
                      <a:cubicBezTo>
                        <a:pt x="33338" y="9525"/>
                        <a:pt x="31432" y="9525"/>
                        <a:pt x="29527" y="9525"/>
                      </a:cubicBezTo>
                      <a:cubicBezTo>
                        <a:pt x="29527" y="9525"/>
                        <a:pt x="29527" y="9525"/>
                        <a:pt x="29527" y="9525"/>
                      </a:cubicBezTo>
                      <a:cubicBezTo>
                        <a:pt x="24765" y="9525"/>
                        <a:pt x="20002" y="9525"/>
                        <a:pt x="16192" y="9525"/>
                      </a:cubicBezTo>
                      <a:cubicBezTo>
                        <a:pt x="7620" y="0"/>
                        <a:pt x="7620" y="0"/>
                        <a:pt x="6667" y="0"/>
                      </a:cubicBezTo>
                      <a:cubicBezTo>
                        <a:pt x="6667" y="0"/>
                        <a:pt x="6667" y="0"/>
                        <a:pt x="6667" y="0"/>
                      </a:cubicBezTo>
                      <a:cubicBezTo>
                        <a:pt x="4763" y="0"/>
                        <a:pt x="1905" y="0"/>
                        <a:pt x="0" y="0"/>
                      </a:cubicBezTo>
                      <a:lnTo>
                        <a:pt x="0" y="0"/>
                      </a:lnTo>
                      <a:cubicBezTo>
                        <a:pt x="1905" y="0"/>
                        <a:pt x="3810" y="0"/>
                        <a:pt x="6667" y="0"/>
                      </a:cubicBezTo>
                      <a:cubicBezTo>
                        <a:pt x="6667" y="0"/>
                        <a:pt x="6667" y="0"/>
                        <a:pt x="6667" y="0"/>
                      </a:cubicBezTo>
                      <a:close/>
                      <a:moveTo>
                        <a:pt x="272415" y="90488"/>
                      </a:moveTo>
                      <a:cubicBezTo>
                        <a:pt x="273367" y="91440"/>
                        <a:pt x="275272" y="92393"/>
                        <a:pt x="276225" y="93345"/>
                      </a:cubicBezTo>
                      <a:cubicBezTo>
                        <a:pt x="275272" y="92393"/>
                        <a:pt x="274320" y="91440"/>
                        <a:pt x="272415" y="90488"/>
                      </a:cubicBezTo>
                      <a:cubicBezTo>
                        <a:pt x="272415" y="90488"/>
                        <a:pt x="272415" y="90488"/>
                        <a:pt x="272415" y="90488"/>
                      </a:cubicBezTo>
                      <a:cubicBezTo>
                        <a:pt x="272415" y="90488"/>
                        <a:pt x="272415" y="90488"/>
                        <a:pt x="272415" y="90488"/>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80" name="Freeform: Shape 779">
                  <a:extLst>
                    <a:ext uri="{FF2B5EF4-FFF2-40B4-BE49-F238E27FC236}">
                      <a16:creationId xmlns:a16="http://schemas.microsoft.com/office/drawing/2014/main" id="{61ED0710-FC18-86A0-EA5B-D0C951E2C791}"/>
                    </a:ext>
                  </a:extLst>
                </p:cNvPr>
                <p:cNvSpPr/>
                <p:nvPr/>
              </p:nvSpPr>
              <p:spPr>
                <a:xfrm>
                  <a:off x="5909603" y="1302099"/>
                  <a:ext cx="322897" cy="237172"/>
                </a:xfrm>
                <a:custGeom>
                  <a:avLst/>
                  <a:gdLst>
                    <a:gd name="connsiteX0" fmla="*/ 322897 w 322897"/>
                    <a:gd name="connsiteY0" fmla="*/ 134303 h 237172"/>
                    <a:gd name="connsiteX1" fmla="*/ 306705 w 322897"/>
                    <a:gd name="connsiteY1" fmla="*/ 119063 h 237172"/>
                    <a:gd name="connsiteX2" fmla="*/ 299085 w 322897"/>
                    <a:gd name="connsiteY2" fmla="*/ 112395 h 237172"/>
                    <a:gd name="connsiteX3" fmla="*/ 290513 w 322897"/>
                    <a:gd name="connsiteY3" fmla="*/ 104775 h 237172"/>
                    <a:gd name="connsiteX4" fmla="*/ 280035 w 322897"/>
                    <a:gd name="connsiteY4" fmla="*/ 96203 h 237172"/>
                    <a:gd name="connsiteX5" fmla="*/ 273367 w 322897"/>
                    <a:gd name="connsiteY5" fmla="*/ 90488 h 237172"/>
                    <a:gd name="connsiteX6" fmla="*/ 261938 w 322897"/>
                    <a:gd name="connsiteY6" fmla="*/ 81915 h 237172"/>
                    <a:gd name="connsiteX7" fmla="*/ 255270 w 322897"/>
                    <a:gd name="connsiteY7" fmla="*/ 77153 h 237172"/>
                    <a:gd name="connsiteX8" fmla="*/ 242888 w 322897"/>
                    <a:gd name="connsiteY8" fmla="*/ 69533 h 237172"/>
                    <a:gd name="connsiteX9" fmla="*/ 236220 w 322897"/>
                    <a:gd name="connsiteY9" fmla="*/ 65723 h 237172"/>
                    <a:gd name="connsiteX10" fmla="*/ 223838 w 322897"/>
                    <a:gd name="connsiteY10" fmla="*/ 58103 h 237172"/>
                    <a:gd name="connsiteX11" fmla="*/ 216217 w 322897"/>
                    <a:gd name="connsiteY11" fmla="*/ 54293 h 237172"/>
                    <a:gd name="connsiteX12" fmla="*/ 204788 w 322897"/>
                    <a:gd name="connsiteY12" fmla="*/ 48578 h 237172"/>
                    <a:gd name="connsiteX13" fmla="*/ 196215 w 322897"/>
                    <a:gd name="connsiteY13" fmla="*/ 44768 h 237172"/>
                    <a:gd name="connsiteX14" fmla="*/ 184785 w 322897"/>
                    <a:gd name="connsiteY14" fmla="*/ 40005 h 237172"/>
                    <a:gd name="connsiteX15" fmla="*/ 175260 w 322897"/>
                    <a:gd name="connsiteY15" fmla="*/ 36195 h 237172"/>
                    <a:gd name="connsiteX16" fmla="*/ 165735 w 322897"/>
                    <a:gd name="connsiteY16" fmla="*/ 32385 h 237172"/>
                    <a:gd name="connsiteX17" fmla="*/ 154305 w 322897"/>
                    <a:gd name="connsiteY17" fmla="*/ 27623 h 237172"/>
                    <a:gd name="connsiteX18" fmla="*/ 145732 w 322897"/>
                    <a:gd name="connsiteY18" fmla="*/ 24765 h 237172"/>
                    <a:gd name="connsiteX19" fmla="*/ 133350 w 322897"/>
                    <a:gd name="connsiteY19" fmla="*/ 20955 h 237172"/>
                    <a:gd name="connsiteX20" fmla="*/ 125730 w 322897"/>
                    <a:gd name="connsiteY20" fmla="*/ 19050 h 237172"/>
                    <a:gd name="connsiteX21" fmla="*/ 111442 w 322897"/>
                    <a:gd name="connsiteY21" fmla="*/ 15240 h 237172"/>
                    <a:gd name="connsiteX22" fmla="*/ 103822 w 322897"/>
                    <a:gd name="connsiteY22" fmla="*/ 13335 h 237172"/>
                    <a:gd name="connsiteX23" fmla="*/ 89535 w 322897"/>
                    <a:gd name="connsiteY23" fmla="*/ 10478 h 237172"/>
                    <a:gd name="connsiteX24" fmla="*/ 81915 w 322897"/>
                    <a:gd name="connsiteY24" fmla="*/ 9525 h 237172"/>
                    <a:gd name="connsiteX25" fmla="*/ 67627 w 322897"/>
                    <a:gd name="connsiteY25" fmla="*/ 6668 h 237172"/>
                    <a:gd name="connsiteX26" fmla="*/ 59055 w 322897"/>
                    <a:gd name="connsiteY26" fmla="*/ 5715 h 237172"/>
                    <a:gd name="connsiteX27" fmla="*/ 45720 w 322897"/>
                    <a:gd name="connsiteY27" fmla="*/ 3810 h 237172"/>
                    <a:gd name="connsiteX28" fmla="*/ 34290 w 322897"/>
                    <a:gd name="connsiteY28" fmla="*/ 2858 h 237172"/>
                    <a:gd name="connsiteX29" fmla="*/ 23813 w 322897"/>
                    <a:gd name="connsiteY29" fmla="*/ 1905 h 237172"/>
                    <a:gd name="connsiteX30" fmla="*/ 0 w 322897"/>
                    <a:gd name="connsiteY30" fmla="*/ 0 h 237172"/>
                    <a:gd name="connsiteX31" fmla="*/ 0 w 322897"/>
                    <a:gd name="connsiteY31" fmla="*/ 0 h 237172"/>
                    <a:gd name="connsiteX32" fmla="*/ 0 w 322897"/>
                    <a:gd name="connsiteY32" fmla="*/ 145733 h 237172"/>
                    <a:gd name="connsiteX33" fmla="*/ 220980 w 322897"/>
                    <a:gd name="connsiteY33" fmla="*/ 237173 h 237172"/>
                    <a:gd name="connsiteX34" fmla="*/ 322897 w 322897"/>
                    <a:gd name="connsiteY34" fmla="*/ 134303 h 2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2897" h="237172">
                      <a:moveTo>
                        <a:pt x="322897" y="134303"/>
                      </a:moveTo>
                      <a:cubicBezTo>
                        <a:pt x="317182" y="128588"/>
                        <a:pt x="312420" y="123825"/>
                        <a:pt x="306705" y="119063"/>
                      </a:cubicBezTo>
                      <a:cubicBezTo>
                        <a:pt x="303847" y="117158"/>
                        <a:pt x="300990" y="114300"/>
                        <a:pt x="299085" y="112395"/>
                      </a:cubicBezTo>
                      <a:cubicBezTo>
                        <a:pt x="296227" y="109538"/>
                        <a:pt x="293370" y="106680"/>
                        <a:pt x="290513" y="104775"/>
                      </a:cubicBezTo>
                      <a:cubicBezTo>
                        <a:pt x="286702" y="101918"/>
                        <a:pt x="283845" y="99060"/>
                        <a:pt x="280035" y="96203"/>
                      </a:cubicBezTo>
                      <a:cubicBezTo>
                        <a:pt x="278130" y="94298"/>
                        <a:pt x="275272" y="92393"/>
                        <a:pt x="273367" y="90488"/>
                      </a:cubicBezTo>
                      <a:cubicBezTo>
                        <a:pt x="269557" y="87630"/>
                        <a:pt x="265747" y="84773"/>
                        <a:pt x="261938" y="81915"/>
                      </a:cubicBezTo>
                      <a:cubicBezTo>
                        <a:pt x="260032" y="80010"/>
                        <a:pt x="258127" y="79058"/>
                        <a:pt x="255270" y="77153"/>
                      </a:cubicBezTo>
                      <a:cubicBezTo>
                        <a:pt x="251460" y="74295"/>
                        <a:pt x="246697" y="71438"/>
                        <a:pt x="242888" y="69533"/>
                      </a:cubicBezTo>
                      <a:cubicBezTo>
                        <a:pt x="240982" y="68580"/>
                        <a:pt x="239077" y="66675"/>
                        <a:pt x="236220" y="65723"/>
                      </a:cubicBezTo>
                      <a:cubicBezTo>
                        <a:pt x="232410" y="62865"/>
                        <a:pt x="227647" y="60960"/>
                        <a:pt x="223838" y="58103"/>
                      </a:cubicBezTo>
                      <a:cubicBezTo>
                        <a:pt x="220980" y="57150"/>
                        <a:pt x="219075" y="55245"/>
                        <a:pt x="216217" y="54293"/>
                      </a:cubicBezTo>
                      <a:cubicBezTo>
                        <a:pt x="212407" y="52388"/>
                        <a:pt x="208597" y="50483"/>
                        <a:pt x="204788" y="48578"/>
                      </a:cubicBezTo>
                      <a:cubicBezTo>
                        <a:pt x="201930" y="47625"/>
                        <a:pt x="199072" y="45720"/>
                        <a:pt x="196215" y="44768"/>
                      </a:cubicBezTo>
                      <a:cubicBezTo>
                        <a:pt x="192405" y="42863"/>
                        <a:pt x="188595" y="40958"/>
                        <a:pt x="184785" y="40005"/>
                      </a:cubicBezTo>
                      <a:cubicBezTo>
                        <a:pt x="181927" y="38100"/>
                        <a:pt x="178117" y="37148"/>
                        <a:pt x="175260" y="36195"/>
                      </a:cubicBezTo>
                      <a:cubicBezTo>
                        <a:pt x="172402" y="35243"/>
                        <a:pt x="168592" y="33338"/>
                        <a:pt x="165735" y="32385"/>
                      </a:cubicBezTo>
                      <a:cubicBezTo>
                        <a:pt x="161925" y="30480"/>
                        <a:pt x="158115" y="29528"/>
                        <a:pt x="154305" y="27623"/>
                      </a:cubicBezTo>
                      <a:cubicBezTo>
                        <a:pt x="151447" y="26670"/>
                        <a:pt x="148590" y="25718"/>
                        <a:pt x="145732" y="24765"/>
                      </a:cubicBezTo>
                      <a:cubicBezTo>
                        <a:pt x="141922" y="23813"/>
                        <a:pt x="137160" y="21908"/>
                        <a:pt x="133350" y="20955"/>
                      </a:cubicBezTo>
                      <a:cubicBezTo>
                        <a:pt x="130492" y="20003"/>
                        <a:pt x="128588" y="19050"/>
                        <a:pt x="125730" y="19050"/>
                      </a:cubicBezTo>
                      <a:cubicBezTo>
                        <a:pt x="120967" y="18098"/>
                        <a:pt x="116205" y="16193"/>
                        <a:pt x="111442" y="15240"/>
                      </a:cubicBezTo>
                      <a:cubicBezTo>
                        <a:pt x="108585" y="14288"/>
                        <a:pt x="106680" y="14288"/>
                        <a:pt x="103822" y="13335"/>
                      </a:cubicBezTo>
                      <a:cubicBezTo>
                        <a:pt x="99060" y="12383"/>
                        <a:pt x="94297" y="11430"/>
                        <a:pt x="89535" y="10478"/>
                      </a:cubicBezTo>
                      <a:cubicBezTo>
                        <a:pt x="86677" y="9525"/>
                        <a:pt x="84772" y="9525"/>
                        <a:pt x="81915" y="9525"/>
                      </a:cubicBezTo>
                      <a:cubicBezTo>
                        <a:pt x="77152" y="8573"/>
                        <a:pt x="72390" y="7620"/>
                        <a:pt x="67627" y="6668"/>
                      </a:cubicBezTo>
                      <a:cubicBezTo>
                        <a:pt x="64770" y="6668"/>
                        <a:pt x="61913" y="5715"/>
                        <a:pt x="59055" y="5715"/>
                      </a:cubicBezTo>
                      <a:cubicBezTo>
                        <a:pt x="54292" y="4763"/>
                        <a:pt x="50482" y="4763"/>
                        <a:pt x="45720" y="3810"/>
                      </a:cubicBezTo>
                      <a:cubicBezTo>
                        <a:pt x="41910" y="3810"/>
                        <a:pt x="38100" y="2858"/>
                        <a:pt x="34290" y="2858"/>
                      </a:cubicBezTo>
                      <a:cubicBezTo>
                        <a:pt x="30480" y="2858"/>
                        <a:pt x="26670" y="1905"/>
                        <a:pt x="23813" y="1905"/>
                      </a:cubicBezTo>
                      <a:cubicBezTo>
                        <a:pt x="14288" y="0"/>
                        <a:pt x="7620" y="0"/>
                        <a:pt x="0" y="0"/>
                      </a:cubicBezTo>
                      <a:cubicBezTo>
                        <a:pt x="0" y="0"/>
                        <a:pt x="0" y="0"/>
                        <a:pt x="0" y="0"/>
                      </a:cubicBezTo>
                      <a:lnTo>
                        <a:pt x="0" y="145733"/>
                      </a:lnTo>
                      <a:cubicBezTo>
                        <a:pt x="86677" y="145733"/>
                        <a:pt x="164782" y="180975"/>
                        <a:pt x="220980" y="237173"/>
                      </a:cubicBezTo>
                      <a:lnTo>
                        <a:pt x="322897" y="134303"/>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81" name="Freeform: Shape 780">
                  <a:extLst>
                    <a:ext uri="{FF2B5EF4-FFF2-40B4-BE49-F238E27FC236}">
                      <a16:creationId xmlns:a16="http://schemas.microsoft.com/office/drawing/2014/main" id="{1AFA04C7-5E56-C810-0276-A431500225FC}"/>
                    </a:ext>
                  </a:extLst>
                </p:cNvPr>
                <p:cNvSpPr/>
                <p:nvPr/>
              </p:nvSpPr>
              <p:spPr>
                <a:xfrm>
                  <a:off x="5450498" y="1760251"/>
                  <a:ext cx="236219" cy="323850"/>
                </a:xfrm>
                <a:custGeom>
                  <a:avLst/>
                  <a:gdLst>
                    <a:gd name="connsiteX0" fmla="*/ 145732 w 236219"/>
                    <a:gd name="connsiteY0" fmla="*/ 0 h 323850"/>
                    <a:gd name="connsiteX1" fmla="*/ 0 w 236219"/>
                    <a:gd name="connsiteY1" fmla="*/ 0 h 323850"/>
                    <a:gd name="connsiteX2" fmla="*/ 953 w 236219"/>
                    <a:gd name="connsiteY2" fmla="*/ 22860 h 323850"/>
                    <a:gd name="connsiteX3" fmla="*/ 1905 w 236219"/>
                    <a:gd name="connsiteY3" fmla="*/ 32385 h 323850"/>
                    <a:gd name="connsiteX4" fmla="*/ 2858 w 236219"/>
                    <a:gd name="connsiteY4" fmla="*/ 45720 h 323850"/>
                    <a:gd name="connsiteX5" fmla="*/ 4763 w 236219"/>
                    <a:gd name="connsiteY5" fmla="*/ 58103 h 323850"/>
                    <a:gd name="connsiteX6" fmla="*/ 4763 w 236219"/>
                    <a:gd name="connsiteY6" fmla="*/ 58103 h 323850"/>
                    <a:gd name="connsiteX7" fmla="*/ 5715 w 236219"/>
                    <a:gd name="connsiteY7" fmla="*/ 67628 h 323850"/>
                    <a:gd name="connsiteX8" fmla="*/ 7620 w 236219"/>
                    <a:gd name="connsiteY8" fmla="*/ 80963 h 323850"/>
                    <a:gd name="connsiteX9" fmla="*/ 9525 w 236219"/>
                    <a:gd name="connsiteY9" fmla="*/ 89535 h 323850"/>
                    <a:gd name="connsiteX10" fmla="*/ 11430 w 236219"/>
                    <a:gd name="connsiteY10" fmla="*/ 100013 h 323850"/>
                    <a:gd name="connsiteX11" fmla="*/ 12383 w 236219"/>
                    <a:gd name="connsiteY11" fmla="*/ 103823 h 323850"/>
                    <a:gd name="connsiteX12" fmla="*/ 14288 w 236219"/>
                    <a:gd name="connsiteY12" fmla="*/ 111443 h 323850"/>
                    <a:gd name="connsiteX13" fmla="*/ 18097 w 236219"/>
                    <a:gd name="connsiteY13" fmla="*/ 124778 h 323850"/>
                    <a:gd name="connsiteX14" fmla="*/ 20003 w 236219"/>
                    <a:gd name="connsiteY14" fmla="*/ 133350 h 323850"/>
                    <a:gd name="connsiteX15" fmla="*/ 23813 w 236219"/>
                    <a:gd name="connsiteY15" fmla="*/ 145733 h 323850"/>
                    <a:gd name="connsiteX16" fmla="*/ 26670 w 236219"/>
                    <a:gd name="connsiteY16" fmla="*/ 155258 h 323850"/>
                    <a:gd name="connsiteX17" fmla="*/ 30480 w 236219"/>
                    <a:gd name="connsiteY17" fmla="*/ 166688 h 323850"/>
                    <a:gd name="connsiteX18" fmla="*/ 34290 w 236219"/>
                    <a:gd name="connsiteY18" fmla="*/ 177165 h 323850"/>
                    <a:gd name="connsiteX19" fmla="*/ 38100 w 236219"/>
                    <a:gd name="connsiteY19" fmla="*/ 186690 h 323850"/>
                    <a:gd name="connsiteX20" fmla="*/ 42863 w 236219"/>
                    <a:gd name="connsiteY20" fmla="*/ 198120 h 323850"/>
                    <a:gd name="connsiteX21" fmla="*/ 46672 w 236219"/>
                    <a:gd name="connsiteY21" fmla="*/ 205740 h 323850"/>
                    <a:gd name="connsiteX22" fmla="*/ 53340 w 236219"/>
                    <a:gd name="connsiteY22" fmla="*/ 218123 h 323850"/>
                    <a:gd name="connsiteX23" fmla="*/ 57150 w 236219"/>
                    <a:gd name="connsiteY23" fmla="*/ 224790 h 323850"/>
                    <a:gd name="connsiteX24" fmla="*/ 64770 w 236219"/>
                    <a:gd name="connsiteY24" fmla="*/ 237173 h 323850"/>
                    <a:gd name="connsiteX25" fmla="*/ 68580 w 236219"/>
                    <a:gd name="connsiteY25" fmla="*/ 242888 h 323850"/>
                    <a:gd name="connsiteX26" fmla="*/ 77153 w 236219"/>
                    <a:gd name="connsiteY26" fmla="*/ 255270 h 323850"/>
                    <a:gd name="connsiteX27" fmla="*/ 80963 w 236219"/>
                    <a:gd name="connsiteY27" fmla="*/ 260985 h 323850"/>
                    <a:gd name="connsiteX28" fmla="*/ 89535 w 236219"/>
                    <a:gd name="connsiteY28" fmla="*/ 273368 h 323850"/>
                    <a:gd name="connsiteX29" fmla="*/ 95250 w 236219"/>
                    <a:gd name="connsiteY29" fmla="*/ 280035 h 323850"/>
                    <a:gd name="connsiteX30" fmla="*/ 103822 w 236219"/>
                    <a:gd name="connsiteY30" fmla="*/ 290513 h 323850"/>
                    <a:gd name="connsiteX31" fmla="*/ 111443 w 236219"/>
                    <a:gd name="connsiteY31" fmla="*/ 299085 h 323850"/>
                    <a:gd name="connsiteX32" fmla="*/ 118110 w 236219"/>
                    <a:gd name="connsiteY32" fmla="*/ 307658 h 323850"/>
                    <a:gd name="connsiteX33" fmla="*/ 133350 w 236219"/>
                    <a:gd name="connsiteY33" fmla="*/ 323850 h 323850"/>
                    <a:gd name="connsiteX34" fmla="*/ 133350 w 236219"/>
                    <a:gd name="connsiteY34" fmla="*/ 323850 h 323850"/>
                    <a:gd name="connsiteX35" fmla="*/ 236220 w 236219"/>
                    <a:gd name="connsiteY35" fmla="*/ 220980 h 323850"/>
                    <a:gd name="connsiteX36" fmla="*/ 145732 w 236219"/>
                    <a:gd name="connsiteY36" fmla="*/ 0 h 323850"/>
                    <a:gd name="connsiteX37" fmla="*/ 145732 w 236219"/>
                    <a:gd name="connsiteY37"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6219" h="323850">
                      <a:moveTo>
                        <a:pt x="145732" y="0"/>
                      </a:moveTo>
                      <a:lnTo>
                        <a:pt x="0" y="0"/>
                      </a:lnTo>
                      <a:cubicBezTo>
                        <a:pt x="0" y="7620"/>
                        <a:pt x="0" y="15240"/>
                        <a:pt x="953" y="22860"/>
                      </a:cubicBezTo>
                      <a:cubicBezTo>
                        <a:pt x="953" y="25718"/>
                        <a:pt x="953" y="29528"/>
                        <a:pt x="1905" y="32385"/>
                      </a:cubicBezTo>
                      <a:cubicBezTo>
                        <a:pt x="1905" y="37148"/>
                        <a:pt x="2858" y="40958"/>
                        <a:pt x="2858" y="45720"/>
                      </a:cubicBezTo>
                      <a:cubicBezTo>
                        <a:pt x="2858" y="49530"/>
                        <a:pt x="3810" y="54293"/>
                        <a:pt x="4763" y="58103"/>
                      </a:cubicBezTo>
                      <a:cubicBezTo>
                        <a:pt x="4763" y="58103"/>
                        <a:pt x="4763" y="58103"/>
                        <a:pt x="4763" y="58103"/>
                      </a:cubicBezTo>
                      <a:cubicBezTo>
                        <a:pt x="4763" y="60960"/>
                        <a:pt x="5715" y="64770"/>
                        <a:pt x="5715" y="67628"/>
                      </a:cubicBezTo>
                      <a:cubicBezTo>
                        <a:pt x="6667" y="72390"/>
                        <a:pt x="7620" y="77153"/>
                        <a:pt x="7620" y="80963"/>
                      </a:cubicBezTo>
                      <a:cubicBezTo>
                        <a:pt x="8572" y="83820"/>
                        <a:pt x="8572" y="86678"/>
                        <a:pt x="9525" y="89535"/>
                      </a:cubicBezTo>
                      <a:cubicBezTo>
                        <a:pt x="10478" y="93345"/>
                        <a:pt x="11430" y="96203"/>
                        <a:pt x="11430" y="100013"/>
                      </a:cubicBezTo>
                      <a:cubicBezTo>
                        <a:pt x="11430" y="100965"/>
                        <a:pt x="12383" y="101918"/>
                        <a:pt x="12383" y="103823"/>
                      </a:cubicBezTo>
                      <a:cubicBezTo>
                        <a:pt x="13335" y="106680"/>
                        <a:pt x="13335" y="108585"/>
                        <a:pt x="14288" y="111443"/>
                      </a:cubicBezTo>
                      <a:cubicBezTo>
                        <a:pt x="15240" y="116205"/>
                        <a:pt x="17145" y="120015"/>
                        <a:pt x="18097" y="124778"/>
                      </a:cubicBezTo>
                      <a:cubicBezTo>
                        <a:pt x="19050" y="127635"/>
                        <a:pt x="20003" y="130493"/>
                        <a:pt x="20003" y="133350"/>
                      </a:cubicBezTo>
                      <a:cubicBezTo>
                        <a:pt x="20955" y="137160"/>
                        <a:pt x="22860" y="141923"/>
                        <a:pt x="23813" y="145733"/>
                      </a:cubicBezTo>
                      <a:cubicBezTo>
                        <a:pt x="24765" y="148590"/>
                        <a:pt x="25717" y="151448"/>
                        <a:pt x="26670" y="155258"/>
                      </a:cubicBezTo>
                      <a:cubicBezTo>
                        <a:pt x="27622" y="159068"/>
                        <a:pt x="29528" y="162877"/>
                        <a:pt x="30480" y="166688"/>
                      </a:cubicBezTo>
                      <a:cubicBezTo>
                        <a:pt x="31433" y="170498"/>
                        <a:pt x="33338" y="173355"/>
                        <a:pt x="34290" y="177165"/>
                      </a:cubicBezTo>
                      <a:cubicBezTo>
                        <a:pt x="35242" y="180023"/>
                        <a:pt x="37147" y="183833"/>
                        <a:pt x="38100" y="186690"/>
                      </a:cubicBezTo>
                      <a:cubicBezTo>
                        <a:pt x="40005" y="190500"/>
                        <a:pt x="41910" y="194310"/>
                        <a:pt x="42863" y="198120"/>
                      </a:cubicBezTo>
                      <a:cubicBezTo>
                        <a:pt x="43815" y="200977"/>
                        <a:pt x="45720" y="203835"/>
                        <a:pt x="46672" y="205740"/>
                      </a:cubicBezTo>
                      <a:cubicBezTo>
                        <a:pt x="48578" y="209550"/>
                        <a:pt x="50482" y="214313"/>
                        <a:pt x="53340" y="218123"/>
                      </a:cubicBezTo>
                      <a:cubicBezTo>
                        <a:pt x="54293" y="220027"/>
                        <a:pt x="56197" y="222885"/>
                        <a:pt x="57150" y="224790"/>
                      </a:cubicBezTo>
                      <a:cubicBezTo>
                        <a:pt x="60007" y="228600"/>
                        <a:pt x="61913" y="233363"/>
                        <a:pt x="64770" y="237173"/>
                      </a:cubicBezTo>
                      <a:cubicBezTo>
                        <a:pt x="65722" y="239077"/>
                        <a:pt x="67628" y="240983"/>
                        <a:pt x="68580" y="242888"/>
                      </a:cubicBezTo>
                      <a:cubicBezTo>
                        <a:pt x="71438" y="246698"/>
                        <a:pt x="74295" y="251460"/>
                        <a:pt x="77153" y="255270"/>
                      </a:cubicBezTo>
                      <a:cubicBezTo>
                        <a:pt x="78105" y="257175"/>
                        <a:pt x="80010" y="259080"/>
                        <a:pt x="80963" y="260985"/>
                      </a:cubicBezTo>
                      <a:cubicBezTo>
                        <a:pt x="83820" y="264795"/>
                        <a:pt x="86678" y="268605"/>
                        <a:pt x="89535" y="273368"/>
                      </a:cubicBezTo>
                      <a:cubicBezTo>
                        <a:pt x="91440" y="275273"/>
                        <a:pt x="93345" y="278130"/>
                        <a:pt x="95250" y="280035"/>
                      </a:cubicBezTo>
                      <a:cubicBezTo>
                        <a:pt x="98107" y="283845"/>
                        <a:pt x="100965" y="287655"/>
                        <a:pt x="103822" y="290513"/>
                      </a:cubicBezTo>
                      <a:cubicBezTo>
                        <a:pt x="106680" y="293370"/>
                        <a:pt x="108585" y="296228"/>
                        <a:pt x="111443" y="299085"/>
                      </a:cubicBezTo>
                      <a:cubicBezTo>
                        <a:pt x="113347" y="301943"/>
                        <a:pt x="116205" y="304800"/>
                        <a:pt x="118110" y="307658"/>
                      </a:cubicBezTo>
                      <a:cubicBezTo>
                        <a:pt x="122872" y="313373"/>
                        <a:pt x="128588" y="319088"/>
                        <a:pt x="133350" y="323850"/>
                      </a:cubicBezTo>
                      <a:lnTo>
                        <a:pt x="133350" y="323850"/>
                      </a:lnTo>
                      <a:lnTo>
                        <a:pt x="236220" y="220980"/>
                      </a:lnTo>
                      <a:cubicBezTo>
                        <a:pt x="180975" y="164783"/>
                        <a:pt x="145732" y="86678"/>
                        <a:pt x="145732" y="0"/>
                      </a:cubicBezTo>
                      <a:lnTo>
                        <a:pt x="145732" y="0"/>
                      </a:lnTo>
                      <a:close/>
                    </a:path>
                  </a:pathLst>
                </a:custGeom>
                <a:solidFill>
                  <a:srgbClr val="59A1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782" name="Freeform: Shape 781">
                  <a:extLst>
                    <a:ext uri="{FF2B5EF4-FFF2-40B4-BE49-F238E27FC236}">
                      <a16:creationId xmlns:a16="http://schemas.microsoft.com/office/drawing/2014/main" id="{22193860-4425-2403-A49B-7014233298DD}"/>
                    </a:ext>
                  </a:extLst>
                </p:cNvPr>
                <p:cNvSpPr/>
                <p:nvPr/>
              </p:nvSpPr>
              <p:spPr>
                <a:xfrm>
                  <a:off x="6130582" y="1436401"/>
                  <a:ext cx="101917" cy="102869"/>
                </a:xfrm>
                <a:custGeom>
                  <a:avLst/>
                  <a:gdLst>
                    <a:gd name="connsiteX0" fmla="*/ 0 w 101917"/>
                    <a:gd name="connsiteY0" fmla="*/ 102870 h 102869"/>
                    <a:gd name="connsiteX1" fmla="*/ 101918 w 101917"/>
                    <a:gd name="connsiteY1" fmla="*/ 0 h 102869"/>
                    <a:gd name="connsiteX2" fmla="*/ 0 w 101917"/>
                    <a:gd name="connsiteY2" fmla="*/ 102870 h 102869"/>
                  </a:gdLst>
                  <a:ahLst/>
                  <a:cxnLst>
                    <a:cxn ang="0">
                      <a:pos x="connsiteX0" y="connsiteY0"/>
                    </a:cxn>
                    <a:cxn ang="0">
                      <a:pos x="connsiteX1" y="connsiteY1"/>
                    </a:cxn>
                    <a:cxn ang="0">
                      <a:pos x="connsiteX2" y="connsiteY2"/>
                    </a:cxn>
                  </a:cxnLst>
                  <a:rect l="l" t="t" r="r" b="b"/>
                  <a:pathLst>
                    <a:path w="101917" h="102869">
                      <a:moveTo>
                        <a:pt x="0" y="102870"/>
                      </a:moveTo>
                      <a:lnTo>
                        <a:pt x="101918" y="0"/>
                      </a:lnTo>
                      <a:lnTo>
                        <a:pt x="0" y="102870"/>
                      </a:ln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44" name="Graphic 563">
                <a:extLst>
                  <a:ext uri="{FF2B5EF4-FFF2-40B4-BE49-F238E27FC236}">
                    <a16:creationId xmlns:a16="http://schemas.microsoft.com/office/drawing/2014/main" id="{CE605A80-ADB1-BB30-3E79-91B39F92C0B0}"/>
                  </a:ext>
                </a:extLst>
              </p:cNvPr>
              <p:cNvGrpSpPr/>
              <p:nvPr/>
            </p:nvGrpSpPr>
            <p:grpSpPr>
              <a:xfrm>
                <a:off x="3243803" y="3109944"/>
                <a:ext cx="5880955" cy="1335635"/>
                <a:chOff x="3243803" y="3109944"/>
                <a:chExt cx="5880955" cy="1335635"/>
              </a:xfrm>
              <a:solidFill>
                <a:schemeClr val="bg1"/>
              </a:solidFill>
            </p:grpSpPr>
            <p:sp>
              <p:nvSpPr>
                <p:cNvPr id="679" name="Freeform: Shape 678">
                  <a:extLst>
                    <a:ext uri="{FF2B5EF4-FFF2-40B4-BE49-F238E27FC236}">
                      <a16:creationId xmlns:a16="http://schemas.microsoft.com/office/drawing/2014/main" id="{B4FF90C3-0621-0A79-DBE1-B74F9BA717E1}"/>
                    </a:ext>
                  </a:extLst>
                </p:cNvPr>
                <p:cNvSpPr/>
                <p:nvPr/>
              </p:nvSpPr>
              <p:spPr>
                <a:xfrm rot="-1142298">
                  <a:off x="3249496" y="4405414"/>
                  <a:ext cx="19049" cy="38099"/>
                </a:xfrm>
                <a:custGeom>
                  <a:avLst/>
                  <a:gdLst>
                    <a:gd name="connsiteX0" fmla="*/ 0 w 19049"/>
                    <a:gd name="connsiteY0" fmla="*/ 0 h 38099"/>
                    <a:gd name="connsiteX1" fmla="*/ 19050 w 19049"/>
                    <a:gd name="connsiteY1" fmla="*/ 0 h 38099"/>
                    <a:gd name="connsiteX2" fmla="*/ 19050 w 19049"/>
                    <a:gd name="connsiteY2" fmla="*/ 38100 h 38099"/>
                    <a:gd name="connsiteX3" fmla="*/ 0 w 19049"/>
                    <a:gd name="connsiteY3" fmla="*/ 38100 h 38099"/>
                  </a:gdLst>
                  <a:ahLst/>
                  <a:cxnLst>
                    <a:cxn ang="0">
                      <a:pos x="connsiteX0" y="connsiteY0"/>
                    </a:cxn>
                    <a:cxn ang="0">
                      <a:pos x="connsiteX1" y="connsiteY1"/>
                    </a:cxn>
                    <a:cxn ang="0">
                      <a:pos x="connsiteX2" y="connsiteY2"/>
                    </a:cxn>
                    <a:cxn ang="0">
                      <a:pos x="connsiteX3" y="connsiteY3"/>
                    </a:cxn>
                  </a:cxnLst>
                  <a:rect l="l" t="t" r="r" b="b"/>
                  <a:pathLst>
                    <a:path w="19049" h="38099">
                      <a:moveTo>
                        <a:pt x="0" y="0"/>
                      </a:moveTo>
                      <a:lnTo>
                        <a:pt x="19050" y="0"/>
                      </a:lnTo>
                      <a:lnTo>
                        <a:pt x="1905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80" name="Freeform: Shape 679">
                  <a:extLst>
                    <a:ext uri="{FF2B5EF4-FFF2-40B4-BE49-F238E27FC236}">
                      <a16:creationId xmlns:a16="http://schemas.microsoft.com/office/drawing/2014/main" id="{D97DBC09-2720-874B-5F40-B528DAEE294F}"/>
                    </a:ext>
                  </a:extLst>
                </p:cNvPr>
                <p:cNvSpPr/>
                <p:nvPr/>
              </p:nvSpPr>
              <p:spPr>
                <a:xfrm>
                  <a:off x="3350235" y="4025296"/>
                  <a:ext cx="2573655" cy="383857"/>
                </a:xfrm>
                <a:custGeom>
                  <a:avLst/>
                  <a:gdLst>
                    <a:gd name="connsiteX0" fmla="*/ 12382 w 2573655"/>
                    <a:gd name="connsiteY0" fmla="*/ 383858 h 383857"/>
                    <a:gd name="connsiteX1" fmla="*/ 0 w 2573655"/>
                    <a:gd name="connsiteY1" fmla="*/ 347663 h 383857"/>
                    <a:gd name="connsiteX2" fmla="*/ 35243 w 2573655"/>
                    <a:gd name="connsiteY2" fmla="*/ 335280 h 383857"/>
                    <a:gd name="connsiteX3" fmla="*/ 47625 w 2573655"/>
                    <a:gd name="connsiteY3" fmla="*/ 371475 h 383857"/>
                    <a:gd name="connsiteX4" fmla="*/ 12382 w 2573655"/>
                    <a:gd name="connsiteY4" fmla="*/ 383858 h 383857"/>
                    <a:gd name="connsiteX5" fmla="*/ 136208 w 2573655"/>
                    <a:gd name="connsiteY5" fmla="*/ 340995 h 383857"/>
                    <a:gd name="connsiteX6" fmla="*/ 123825 w 2573655"/>
                    <a:gd name="connsiteY6" fmla="*/ 304800 h 383857"/>
                    <a:gd name="connsiteX7" fmla="*/ 159068 w 2573655"/>
                    <a:gd name="connsiteY7" fmla="*/ 292418 h 383857"/>
                    <a:gd name="connsiteX8" fmla="*/ 171450 w 2573655"/>
                    <a:gd name="connsiteY8" fmla="*/ 328613 h 383857"/>
                    <a:gd name="connsiteX9" fmla="*/ 136208 w 2573655"/>
                    <a:gd name="connsiteY9" fmla="*/ 340995 h 383857"/>
                    <a:gd name="connsiteX10" fmla="*/ 2566988 w 2573655"/>
                    <a:gd name="connsiteY10" fmla="*/ 324803 h 383857"/>
                    <a:gd name="connsiteX11" fmla="*/ 2529840 w 2573655"/>
                    <a:gd name="connsiteY11" fmla="*/ 318135 h 383857"/>
                    <a:gd name="connsiteX12" fmla="*/ 2536508 w 2573655"/>
                    <a:gd name="connsiteY12" fmla="*/ 280988 h 383857"/>
                    <a:gd name="connsiteX13" fmla="*/ 2573655 w 2573655"/>
                    <a:gd name="connsiteY13" fmla="*/ 287655 h 383857"/>
                    <a:gd name="connsiteX14" fmla="*/ 2566988 w 2573655"/>
                    <a:gd name="connsiteY14" fmla="*/ 324803 h 383857"/>
                    <a:gd name="connsiteX15" fmla="*/ 2439353 w 2573655"/>
                    <a:gd name="connsiteY15" fmla="*/ 300990 h 383857"/>
                    <a:gd name="connsiteX16" fmla="*/ 2402205 w 2573655"/>
                    <a:gd name="connsiteY16" fmla="*/ 294322 h 383857"/>
                    <a:gd name="connsiteX17" fmla="*/ 2408873 w 2573655"/>
                    <a:gd name="connsiteY17" fmla="*/ 257175 h 383857"/>
                    <a:gd name="connsiteX18" fmla="*/ 2446020 w 2573655"/>
                    <a:gd name="connsiteY18" fmla="*/ 263843 h 383857"/>
                    <a:gd name="connsiteX19" fmla="*/ 2439353 w 2573655"/>
                    <a:gd name="connsiteY19" fmla="*/ 300990 h 383857"/>
                    <a:gd name="connsiteX20" fmla="*/ 259080 w 2573655"/>
                    <a:gd name="connsiteY20" fmla="*/ 298133 h 383857"/>
                    <a:gd name="connsiteX21" fmla="*/ 246698 w 2573655"/>
                    <a:gd name="connsiteY21" fmla="*/ 261938 h 383857"/>
                    <a:gd name="connsiteX22" fmla="*/ 281940 w 2573655"/>
                    <a:gd name="connsiteY22" fmla="*/ 249555 h 383857"/>
                    <a:gd name="connsiteX23" fmla="*/ 294323 w 2573655"/>
                    <a:gd name="connsiteY23" fmla="*/ 285750 h 383857"/>
                    <a:gd name="connsiteX24" fmla="*/ 259080 w 2573655"/>
                    <a:gd name="connsiteY24" fmla="*/ 298133 h 383857"/>
                    <a:gd name="connsiteX25" fmla="*/ 2310765 w 2573655"/>
                    <a:gd name="connsiteY25" fmla="*/ 278130 h 383857"/>
                    <a:gd name="connsiteX26" fmla="*/ 2273618 w 2573655"/>
                    <a:gd name="connsiteY26" fmla="*/ 271463 h 383857"/>
                    <a:gd name="connsiteX27" fmla="*/ 2280285 w 2573655"/>
                    <a:gd name="connsiteY27" fmla="*/ 234315 h 383857"/>
                    <a:gd name="connsiteX28" fmla="*/ 2317433 w 2573655"/>
                    <a:gd name="connsiteY28" fmla="*/ 240983 h 383857"/>
                    <a:gd name="connsiteX29" fmla="*/ 2310765 w 2573655"/>
                    <a:gd name="connsiteY29" fmla="*/ 278130 h 383857"/>
                    <a:gd name="connsiteX30" fmla="*/ 382905 w 2573655"/>
                    <a:gd name="connsiteY30" fmla="*/ 255270 h 383857"/>
                    <a:gd name="connsiteX31" fmla="*/ 370523 w 2573655"/>
                    <a:gd name="connsiteY31" fmla="*/ 219075 h 383857"/>
                    <a:gd name="connsiteX32" fmla="*/ 405765 w 2573655"/>
                    <a:gd name="connsiteY32" fmla="*/ 206693 h 383857"/>
                    <a:gd name="connsiteX33" fmla="*/ 418148 w 2573655"/>
                    <a:gd name="connsiteY33" fmla="*/ 242888 h 383857"/>
                    <a:gd name="connsiteX34" fmla="*/ 382905 w 2573655"/>
                    <a:gd name="connsiteY34" fmla="*/ 255270 h 383857"/>
                    <a:gd name="connsiteX35" fmla="*/ 2182178 w 2573655"/>
                    <a:gd name="connsiteY35" fmla="*/ 254318 h 383857"/>
                    <a:gd name="connsiteX36" fmla="*/ 2145030 w 2573655"/>
                    <a:gd name="connsiteY36" fmla="*/ 247650 h 383857"/>
                    <a:gd name="connsiteX37" fmla="*/ 2151698 w 2573655"/>
                    <a:gd name="connsiteY37" fmla="*/ 210503 h 383857"/>
                    <a:gd name="connsiteX38" fmla="*/ 2188845 w 2573655"/>
                    <a:gd name="connsiteY38" fmla="*/ 217170 h 383857"/>
                    <a:gd name="connsiteX39" fmla="*/ 2182178 w 2573655"/>
                    <a:gd name="connsiteY39" fmla="*/ 254318 h 383857"/>
                    <a:gd name="connsiteX40" fmla="*/ 2053590 w 2573655"/>
                    <a:gd name="connsiteY40" fmla="*/ 231458 h 383857"/>
                    <a:gd name="connsiteX41" fmla="*/ 2016443 w 2573655"/>
                    <a:gd name="connsiteY41" fmla="*/ 224790 h 383857"/>
                    <a:gd name="connsiteX42" fmla="*/ 2023110 w 2573655"/>
                    <a:gd name="connsiteY42" fmla="*/ 187643 h 383857"/>
                    <a:gd name="connsiteX43" fmla="*/ 2060258 w 2573655"/>
                    <a:gd name="connsiteY43" fmla="*/ 194310 h 383857"/>
                    <a:gd name="connsiteX44" fmla="*/ 2053590 w 2573655"/>
                    <a:gd name="connsiteY44" fmla="*/ 231458 h 383857"/>
                    <a:gd name="connsiteX45" fmla="*/ 505778 w 2573655"/>
                    <a:gd name="connsiteY45" fmla="*/ 213360 h 383857"/>
                    <a:gd name="connsiteX46" fmla="*/ 493395 w 2573655"/>
                    <a:gd name="connsiteY46" fmla="*/ 177165 h 383857"/>
                    <a:gd name="connsiteX47" fmla="*/ 528638 w 2573655"/>
                    <a:gd name="connsiteY47" fmla="*/ 164783 h 383857"/>
                    <a:gd name="connsiteX48" fmla="*/ 541020 w 2573655"/>
                    <a:gd name="connsiteY48" fmla="*/ 200978 h 383857"/>
                    <a:gd name="connsiteX49" fmla="*/ 505778 w 2573655"/>
                    <a:gd name="connsiteY49" fmla="*/ 213360 h 383857"/>
                    <a:gd name="connsiteX50" fmla="*/ 1925003 w 2573655"/>
                    <a:gd name="connsiteY50" fmla="*/ 207645 h 383857"/>
                    <a:gd name="connsiteX51" fmla="*/ 1887855 w 2573655"/>
                    <a:gd name="connsiteY51" fmla="*/ 200978 h 383857"/>
                    <a:gd name="connsiteX52" fmla="*/ 1894523 w 2573655"/>
                    <a:gd name="connsiteY52" fmla="*/ 163830 h 383857"/>
                    <a:gd name="connsiteX53" fmla="*/ 1931670 w 2573655"/>
                    <a:gd name="connsiteY53" fmla="*/ 170497 h 383857"/>
                    <a:gd name="connsiteX54" fmla="*/ 1925003 w 2573655"/>
                    <a:gd name="connsiteY54" fmla="*/ 207645 h 383857"/>
                    <a:gd name="connsiteX55" fmla="*/ 1796415 w 2573655"/>
                    <a:gd name="connsiteY55" fmla="*/ 184785 h 383857"/>
                    <a:gd name="connsiteX56" fmla="*/ 1759268 w 2573655"/>
                    <a:gd name="connsiteY56" fmla="*/ 178118 h 383857"/>
                    <a:gd name="connsiteX57" fmla="*/ 1765935 w 2573655"/>
                    <a:gd name="connsiteY57" fmla="*/ 140970 h 383857"/>
                    <a:gd name="connsiteX58" fmla="*/ 1803083 w 2573655"/>
                    <a:gd name="connsiteY58" fmla="*/ 147638 h 383857"/>
                    <a:gd name="connsiteX59" fmla="*/ 1796415 w 2573655"/>
                    <a:gd name="connsiteY59" fmla="*/ 184785 h 383857"/>
                    <a:gd name="connsiteX60" fmla="*/ 629603 w 2573655"/>
                    <a:gd name="connsiteY60" fmla="*/ 170497 h 383857"/>
                    <a:gd name="connsiteX61" fmla="*/ 617220 w 2573655"/>
                    <a:gd name="connsiteY61" fmla="*/ 134303 h 383857"/>
                    <a:gd name="connsiteX62" fmla="*/ 652463 w 2573655"/>
                    <a:gd name="connsiteY62" fmla="*/ 121920 h 383857"/>
                    <a:gd name="connsiteX63" fmla="*/ 664845 w 2573655"/>
                    <a:gd name="connsiteY63" fmla="*/ 158115 h 383857"/>
                    <a:gd name="connsiteX64" fmla="*/ 629603 w 2573655"/>
                    <a:gd name="connsiteY64" fmla="*/ 170497 h 383857"/>
                    <a:gd name="connsiteX65" fmla="*/ 1668780 w 2573655"/>
                    <a:gd name="connsiteY65" fmla="*/ 160972 h 383857"/>
                    <a:gd name="connsiteX66" fmla="*/ 1631633 w 2573655"/>
                    <a:gd name="connsiteY66" fmla="*/ 154305 h 383857"/>
                    <a:gd name="connsiteX67" fmla="*/ 1638300 w 2573655"/>
                    <a:gd name="connsiteY67" fmla="*/ 117158 h 383857"/>
                    <a:gd name="connsiteX68" fmla="*/ 1675448 w 2573655"/>
                    <a:gd name="connsiteY68" fmla="*/ 123825 h 383857"/>
                    <a:gd name="connsiteX69" fmla="*/ 1668780 w 2573655"/>
                    <a:gd name="connsiteY69" fmla="*/ 160972 h 383857"/>
                    <a:gd name="connsiteX70" fmla="*/ 1540193 w 2573655"/>
                    <a:gd name="connsiteY70" fmla="*/ 138113 h 383857"/>
                    <a:gd name="connsiteX71" fmla="*/ 1503045 w 2573655"/>
                    <a:gd name="connsiteY71" fmla="*/ 131445 h 383857"/>
                    <a:gd name="connsiteX72" fmla="*/ 1509713 w 2573655"/>
                    <a:gd name="connsiteY72" fmla="*/ 94297 h 383857"/>
                    <a:gd name="connsiteX73" fmla="*/ 1546860 w 2573655"/>
                    <a:gd name="connsiteY73" fmla="*/ 100965 h 383857"/>
                    <a:gd name="connsiteX74" fmla="*/ 1540193 w 2573655"/>
                    <a:gd name="connsiteY74" fmla="*/ 138113 h 383857"/>
                    <a:gd name="connsiteX75" fmla="*/ 752475 w 2573655"/>
                    <a:gd name="connsiteY75" fmla="*/ 127635 h 383857"/>
                    <a:gd name="connsiteX76" fmla="*/ 740093 w 2573655"/>
                    <a:gd name="connsiteY76" fmla="*/ 91440 h 383857"/>
                    <a:gd name="connsiteX77" fmla="*/ 775335 w 2573655"/>
                    <a:gd name="connsiteY77" fmla="*/ 79058 h 383857"/>
                    <a:gd name="connsiteX78" fmla="*/ 787718 w 2573655"/>
                    <a:gd name="connsiteY78" fmla="*/ 115253 h 383857"/>
                    <a:gd name="connsiteX79" fmla="*/ 752475 w 2573655"/>
                    <a:gd name="connsiteY79" fmla="*/ 127635 h 383857"/>
                    <a:gd name="connsiteX80" fmla="*/ 1411605 w 2573655"/>
                    <a:gd name="connsiteY80" fmla="*/ 114300 h 383857"/>
                    <a:gd name="connsiteX81" fmla="*/ 1374458 w 2573655"/>
                    <a:gd name="connsiteY81" fmla="*/ 107633 h 383857"/>
                    <a:gd name="connsiteX82" fmla="*/ 1381125 w 2573655"/>
                    <a:gd name="connsiteY82" fmla="*/ 70485 h 383857"/>
                    <a:gd name="connsiteX83" fmla="*/ 1418273 w 2573655"/>
                    <a:gd name="connsiteY83" fmla="*/ 77153 h 383857"/>
                    <a:gd name="connsiteX84" fmla="*/ 1411605 w 2573655"/>
                    <a:gd name="connsiteY84" fmla="*/ 114300 h 383857"/>
                    <a:gd name="connsiteX85" fmla="*/ 1283018 w 2573655"/>
                    <a:gd name="connsiteY85" fmla="*/ 90488 h 383857"/>
                    <a:gd name="connsiteX86" fmla="*/ 1245870 w 2573655"/>
                    <a:gd name="connsiteY86" fmla="*/ 83820 h 383857"/>
                    <a:gd name="connsiteX87" fmla="*/ 1252538 w 2573655"/>
                    <a:gd name="connsiteY87" fmla="*/ 46672 h 383857"/>
                    <a:gd name="connsiteX88" fmla="*/ 1289685 w 2573655"/>
                    <a:gd name="connsiteY88" fmla="*/ 53340 h 383857"/>
                    <a:gd name="connsiteX89" fmla="*/ 1283018 w 2573655"/>
                    <a:gd name="connsiteY89" fmla="*/ 90488 h 383857"/>
                    <a:gd name="connsiteX90" fmla="*/ 876300 w 2573655"/>
                    <a:gd name="connsiteY90" fmla="*/ 85725 h 383857"/>
                    <a:gd name="connsiteX91" fmla="*/ 863918 w 2573655"/>
                    <a:gd name="connsiteY91" fmla="*/ 49530 h 383857"/>
                    <a:gd name="connsiteX92" fmla="*/ 899160 w 2573655"/>
                    <a:gd name="connsiteY92" fmla="*/ 37147 h 383857"/>
                    <a:gd name="connsiteX93" fmla="*/ 911543 w 2573655"/>
                    <a:gd name="connsiteY93" fmla="*/ 73343 h 383857"/>
                    <a:gd name="connsiteX94" fmla="*/ 876300 w 2573655"/>
                    <a:gd name="connsiteY94" fmla="*/ 85725 h 383857"/>
                    <a:gd name="connsiteX95" fmla="*/ 1154430 w 2573655"/>
                    <a:gd name="connsiteY95" fmla="*/ 67628 h 383857"/>
                    <a:gd name="connsiteX96" fmla="*/ 1117283 w 2573655"/>
                    <a:gd name="connsiteY96" fmla="*/ 60960 h 383857"/>
                    <a:gd name="connsiteX97" fmla="*/ 1123950 w 2573655"/>
                    <a:gd name="connsiteY97" fmla="*/ 23813 h 383857"/>
                    <a:gd name="connsiteX98" fmla="*/ 1161098 w 2573655"/>
                    <a:gd name="connsiteY98" fmla="*/ 30480 h 383857"/>
                    <a:gd name="connsiteX99" fmla="*/ 1154430 w 2573655"/>
                    <a:gd name="connsiteY99" fmla="*/ 67628 h 383857"/>
                    <a:gd name="connsiteX100" fmla="*/ 1025843 w 2573655"/>
                    <a:gd name="connsiteY100" fmla="*/ 43815 h 383857"/>
                    <a:gd name="connsiteX101" fmla="*/ 1005840 w 2573655"/>
                    <a:gd name="connsiteY101" fmla="*/ 40005 h 383857"/>
                    <a:gd name="connsiteX102" fmla="*/ 999172 w 2573655"/>
                    <a:gd name="connsiteY102" fmla="*/ 41910 h 383857"/>
                    <a:gd name="connsiteX103" fmla="*/ 986790 w 2573655"/>
                    <a:gd name="connsiteY103" fmla="*/ 5715 h 383857"/>
                    <a:gd name="connsiteX104" fmla="*/ 1002983 w 2573655"/>
                    <a:gd name="connsiteY104" fmla="*/ 0 h 383857"/>
                    <a:gd name="connsiteX105" fmla="*/ 1032510 w 2573655"/>
                    <a:gd name="connsiteY105" fmla="*/ 5715 h 383857"/>
                    <a:gd name="connsiteX106" fmla="*/ 1025843 w 2573655"/>
                    <a:gd name="connsiteY106" fmla="*/ 43815 h 3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573655" h="383857">
                      <a:moveTo>
                        <a:pt x="12382" y="383858"/>
                      </a:moveTo>
                      <a:lnTo>
                        <a:pt x="0" y="347663"/>
                      </a:lnTo>
                      <a:lnTo>
                        <a:pt x="35243" y="335280"/>
                      </a:lnTo>
                      <a:lnTo>
                        <a:pt x="47625" y="371475"/>
                      </a:lnTo>
                      <a:lnTo>
                        <a:pt x="12382" y="383858"/>
                      </a:lnTo>
                      <a:close/>
                      <a:moveTo>
                        <a:pt x="136208" y="340995"/>
                      </a:moveTo>
                      <a:lnTo>
                        <a:pt x="123825" y="304800"/>
                      </a:lnTo>
                      <a:lnTo>
                        <a:pt x="159068" y="292418"/>
                      </a:lnTo>
                      <a:lnTo>
                        <a:pt x="171450" y="328613"/>
                      </a:lnTo>
                      <a:lnTo>
                        <a:pt x="136208" y="340995"/>
                      </a:lnTo>
                      <a:close/>
                      <a:moveTo>
                        <a:pt x="2566988" y="324803"/>
                      </a:moveTo>
                      <a:lnTo>
                        <a:pt x="2529840" y="318135"/>
                      </a:lnTo>
                      <a:lnTo>
                        <a:pt x="2536508" y="280988"/>
                      </a:lnTo>
                      <a:lnTo>
                        <a:pt x="2573655" y="287655"/>
                      </a:lnTo>
                      <a:lnTo>
                        <a:pt x="2566988" y="324803"/>
                      </a:lnTo>
                      <a:close/>
                      <a:moveTo>
                        <a:pt x="2439353" y="300990"/>
                      </a:moveTo>
                      <a:lnTo>
                        <a:pt x="2402205" y="294322"/>
                      </a:lnTo>
                      <a:lnTo>
                        <a:pt x="2408873" y="257175"/>
                      </a:lnTo>
                      <a:lnTo>
                        <a:pt x="2446020" y="263843"/>
                      </a:lnTo>
                      <a:lnTo>
                        <a:pt x="2439353" y="300990"/>
                      </a:lnTo>
                      <a:close/>
                      <a:moveTo>
                        <a:pt x="259080" y="298133"/>
                      </a:moveTo>
                      <a:lnTo>
                        <a:pt x="246698" y="261938"/>
                      </a:lnTo>
                      <a:lnTo>
                        <a:pt x="281940" y="249555"/>
                      </a:lnTo>
                      <a:lnTo>
                        <a:pt x="294323" y="285750"/>
                      </a:lnTo>
                      <a:lnTo>
                        <a:pt x="259080" y="298133"/>
                      </a:lnTo>
                      <a:close/>
                      <a:moveTo>
                        <a:pt x="2310765" y="278130"/>
                      </a:moveTo>
                      <a:lnTo>
                        <a:pt x="2273618" y="271463"/>
                      </a:lnTo>
                      <a:lnTo>
                        <a:pt x="2280285" y="234315"/>
                      </a:lnTo>
                      <a:lnTo>
                        <a:pt x="2317433" y="240983"/>
                      </a:lnTo>
                      <a:lnTo>
                        <a:pt x="2310765" y="278130"/>
                      </a:lnTo>
                      <a:close/>
                      <a:moveTo>
                        <a:pt x="382905" y="255270"/>
                      </a:moveTo>
                      <a:lnTo>
                        <a:pt x="370523" y="219075"/>
                      </a:lnTo>
                      <a:lnTo>
                        <a:pt x="405765" y="206693"/>
                      </a:lnTo>
                      <a:lnTo>
                        <a:pt x="418148" y="242888"/>
                      </a:lnTo>
                      <a:lnTo>
                        <a:pt x="382905" y="255270"/>
                      </a:lnTo>
                      <a:close/>
                      <a:moveTo>
                        <a:pt x="2182178" y="254318"/>
                      </a:moveTo>
                      <a:lnTo>
                        <a:pt x="2145030" y="247650"/>
                      </a:lnTo>
                      <a:lnTo>
                        <a:pt x="2151698" y="210503"/>
                      </a:lnTo>
                      <a:lnTo>
                        <a:pt x="2188845" y="217170"/>
                      </a:lnTo>
                      <a:lnTo>
                        <a:pt x="2182178" y="254318"/>
                      </a:lnTo>
                      <a:close/>
                      <a:moveTo>
                        <a:pt x="2053590" y="231458"/>
                      </a:moveTo>
                      <a:lnTo>
                        <a:pt x="2016443" y="224790"/>
                      </a:lnTo>
                      <a:lnTo>
                        <a:pt x="2023110" y="187643"/>
                      </a:lnTo>
                      <a:lnTo>
                        <a:pt x="2060258" y="194310"/>
                      </a:lnTo>
                      <a:lnTo>
                        <a:pt x="2053590" y="231458"/>
                      </a:lnTo>
                      <a:close/>
                      <a:moveTo>
                        <a:pt x="505778" y="213360"/>
                      </a:moveTo>
                      <a:lnTo>
                        <a:pt x="493395" y="177165"/>
                      </a:lnTo>
                      <a:lnTo>
                        <a:pt x="528638" y="164783"/>
                      </a:lnTo>
                      <a:lnTo>
                        <a:pt x="541020" y="200978"/>
                      </a:lnTo>
                      <a:lnTo>
                        <a:pt x="505778" y="213360"/>
                      </a:lnTo>
                      <a:close/>
                      <a:moveTo>
                        <a:pt x="1925003" y="207645"/>
                      </a:moveTo>
                      <a:lnTo>
                        <a:pt x="1887855" y="200978"/>
                      </a:lnTo>
                      <a:lnTo>
                        <a:pt x="1894523" y="163830"/>
                      </a:lnTo>
                      <a:lnTo>
                        <a:pt x="1931670" y="170497"/>
                      </a:lnTo>
                      <a:lnTo>
                        <a:pt x="1925003" y="207645"/>
                      </a:lnTo>
                      <a:close/>
                      <a:moveTo>
                        <a:pt x="1796415" y="184785"/>
                      </a:moveTo>
                      <a:lnTo>
                        <a:pt x="1759268" y="178118"/>
                      </a:lnTo>
                      <a:lnTo>
                        <a:pt x="1765935" y="140970"/>
                      </a:lnTo>
                      <a:lnTo>
                        <a:pt x="1803083" y="147638"/>
                      </a:lnTo>
                      <a:lnTo>
                        <a:pt x="1796415" y="184785"/>
                      </a:lnTo>
                      <a:close/>
                      <a:moveTo>
                        <a:pt x="629603" y="170497"/>
                      </a:moveTo>
                      <a:lnTo>
                        <a:pt x="617220" y="134303"/>
                      </a:lnTo>
                      <a:lnTo>
                        <a:pt x="652463" y="121920"/>
                      </a:lnTo>
                      <a:lnTo>
                        <a:pt x="664845" y="158115"/>
                      </a:lnTo>
                      <a:lnTo>
                        <a:pt x="629603" y="170497"/>
                      </a:lnTo>
                      <a:close/>
                      <a:moveTo>
                        <a:pt x="1668780" y="160972"/>
                      </a:moveTo>
                      <a:lnTo>
                        <a:pt x="1631633" y="154305"/>
                      </a:lnTo>
                      <a:lnTo>
                        <a:pt x="1638300" y="117158"/>
                      </a:lnTo>
                      <a:lnTo>
                        <a:pt x="1675448" y="123825"/>
                      </a:lnTo>
                      <a:lnTo>
                        <a:pt x="1668780" y="160972"/>
                      </a:lnTo>
                      <a:close/>
                      <a:moveTo>
                        <a:pt x="1540193" y="138113"/>
                      </a:moveTo>
                      <a:lnTo>
                        <a:pt x="1503045" y="131445"/>
                      </a:lnTo>
                      <a:lnTo>
                        <a:pt x="1509713" y="94297"/>
                      </a:lnTo>
                      <a:lnTo>
                        <a:pt x="1546860" y="100965"/>
                      </a:lnTo>
                      <a:lnTo>
                        <a:pt x="1540193" y="138113"/>
                      </a:lnTo>
                      <a:close/>
                      <a:moveTo>
                        <a:pt x="752475" y="127635"/>
                      </a:moveTo>
                      <a:lnTo>
                        <a:pt x="740093" y="91440"/>
                      </a:lnTo>
                      <a:lnTo>
                        <a:pt x="775335" y="79058"/>
                      </a:lnTo>
                      <a:lnTo>
                        <a:pt x="787718" y="115253"/>
                      </a:lnTo>
                      <a:lnTo>
                        <a:pt x="752475" y="127635"/>
                      </a:lnTo>
                      <a:close/>
                      <a:moveTo>
                        <a:pt x="1411605" y="114300"/>
                      </a:moveTo>
                      <a:lnTo>
                        <a:pt x="1374458" y="107633"/>
                      </a:lnTo>
                      <a:lnTo>
                        <a:pt x="1381125" y="70485"/>
                      </a:lnTo>
                      <a:lnTo>
                        <a:pt x="1418273" y="77153"/>
                      </a:lnTo>
                      <a:lnTo>
                        <a:pt x="1411605" y="114300"/>
                      </a:lnTo>
                      <a:close/>
                      <a:moveTo>
                        <a:pt x="1283018" y="90488"/>
                      </a:moveTo>
                      <a:lnTo>
                        <a:pt x="1245870" y="83820"/>
                      </a:lnTo>
                      <a:lnTo>
                        <a:pt x="1252538" y="46672"/>
                      </a:lnTo>
                      <a:lnTo>
                        <a:pt x="1289685" y="53340"/>
                      </a:lnTo>
                      <a:lnTo>
                        <a:pt x="1283018" y="90488"/>
                      </a:lnTo>
                      <a:close/>
                      <a:moveTo>
                        <a:pt x="876300" y="85725"/>
                      </a:moveTo>
                      <a:lnTo>
                        <a:pt x="863918" y="49530"/>
                      </a:lnTo>
                      <a:lnTo>
                        <a:pt x="899160" y="37147"/>
                      </a:lnTo>
                      <a:lnTo>
                        <a:pt x="911543" y="73343"/>
                      </a:lnTo>
                      <a:lnTo>
                        <a:pt x="876300" y="85725"/>
                      </a:lnTo>
                      <a:close/>
                      <a:moveTo>
                        <a:pt x="1154430" y="67628"/>
                      </a:moveTo>
                      <a:lnTo>
                        <a:pt x="1117283" y="60960"/>
                      </a:lnTo>
                      <a:lnTo>
                        <a:pt x="1123950" y="23813"/>
                      </a:lnTo>
                      <a:lnTo>
                        <a:pt x="1161098" y="30480"/>
                      </a:lnTo>
                      <a:lnTo>
                        <a:pt x="1154430" y="67628"/>
                      </a:lnTo>
                      <a:close/>
                      <a:moveTo>
                        <a:pt x="1025843" y="43815"/>
                      </a:moveTo>
                      <a:lnTo>
                        <a:pt x="1005840" y="40005"/>
                      </a:lnTo>
                      <a:lnTo>
                        <a:pt x="999172" y="41910"/>
                      </a:lnTo>
                      <a:lnTo>
                        <a:pt x="986790" y="5715"/>
                      </a:lnTo>
                      <a:lnTo>
                        <a:pt x="1002983" y="0"/>
                      </a:lnTo>
                      <a:lnTo>
                        <a:pt x="1032510" y="5715"/>
                      </a:lnTo>
                      <a:lnTo>
                        <a:pt x="1025843" y="438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81" name="Freeform: Shape 680">
                  <a:extLst>
                    <a:ext uri="{FF2B5EF4-FFF2-40B4-BE49-F238E27FC236}">
                      <a16:creationId xmlns:a16="http://schemas.microsoft.com/office/drawing/2014/main" id="{52C0CD3E-8498-ECCC-8F0C-D85C5DDA6A4A}"/>
                    </a:ext>
                  </a:extLst>
                </p:cNvPr>
                <p:cNvSpPr/>
                <p:nvPr/>
              </p:nvSpPr>
              <p:spPr>
                <a:xfrm>
                  <a:off x="6009615" y="4324381"/>
                  <a:ext cx="48577" cy="46672"/>
                </a:xfrm>
                <a:custGeom>
                  <a:avLst/>
                  <a:gdLst>
                    <a:gd name="connsiteX0" fmla="*/ 27622 w 48577"/>
                    <a:gd name="connsiteY0" fmla="*/ 46673 h 46672"/>
                    <a:gd name="connsiteX1" fmla="*/ 0 w 48577"/>
                    <a:gd name="connsiteY1" fmla="*/ 41910 h 46672"/>
                    <a:gd name="connsiteX2" fmla="*/ 6667 w 48577"/>
                    <a:gd name="connsiteY2" fmla="*/ 4763 h 46672"/>
                    <a:gd name="connsiteX3" fmla="*/ 16192 w 48577"/>
                    <a:gd name="connsiteY3" fmla="*/ 6668 h 46672"/>
                    <a:gd name="connsiteX4" fmla="*/ 23813 w 48577"/>
                    <a:gd name="connsiteY4" fmla="*/ 0 h 46672"/>
                    <a:gd name="connsiteX5" fmla="*/ 48577 w 48577"/>
                    <a:gd name="connsiteY5" fmla="*/ 28575 h 4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 h="46672">
                      <a:moveTo>
                        <a:pt x="27622" y="46673"/>
                      </a:moveTo>
                      <a:lnTo>
                        <a:pt x="0" y="41910"/>
                      </a:lnTo>
                      <a:lnTo>
                        <a:pt x="6667" y="4763"/>
                      </a:lnTo>
                      <a:lnTo>
                        <a:pt x="16192" y="6668"/>
                      </a:lnTo>
                      <a:lnTo>
                        <a:pt x="23813" y="0"/>
                      </a:lnTo>
                      <a:lnTo>
                        <a:pt x="48577" y="2857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82" name="Freeform: Shape 681">
                  <a:extLst>
                    <a:ext uri="{FF2B5EF4-FFF2-40B4-BE49-F238E27FC236}">
                      <a16:creationId xmlns:a16="http://schemas.microsoft.com/office/drawing/2014/main" id="{BCBC1A53-F888-C3D9-7980-7B232C5E6465}"/>
                    </a:ext>
                  </a:extLst>
                </p:cNvPr>
                <p:cNvSpPr/>
                <p:nvPr/>
              </p:nvSpPr>
              <p:spPr>
                <a:xfrm>
                  <a:off x="6107723" y="3191858"/>
                  <a:ext cx="1295400" cy="1099184"/>
                </a:xfrm>
                <a:custGeom>
                  <a:avLst/>
                  <a:gdLst>
                    <a:gd name="connsiteX0" fmla="*/ 24765 w 1295400"/>
                    <a:gd name="connsiteY0" fmla="*/ 1099185 h 1099184"/>
                    <a:gd name="connsiteX1" fmla="*/ 0 w 1295400"/>
                    <a:gd name="connsiteY1" fmla="*/ 1069658 h 1099184"/>
                    <a:gd name="connsiteX2" fmla="*/ 29528 w 1295400"/>
                    <a:gd name="connsiteY2" fmla="*/ 1044893 h 1099184"/>
                    <a:gd name="connsiteX3" fmla="*/ 54293 w 1295400"/>
                    <a:gd name="connsiteY3" fmla="*/ 1074420 h 1099184"/>
                    <a:gd name="connsiteX4" fmla="*/ 24765 w 1295400"/>
                    <a:gd name="connsiteY4" fmla="*/ 1099185 h 1099184"/>
                    <a:gd name="connsiteX5" fmla="*/ 127635 w 1295400"/>
                    <a:gd name="connsiteY5" fmla="*/ 1012508 h 1099184"/>
                    <a:gd name="connsiteX6" fmla="*/ 102870 w 1295400"/>
                    <a:gd name="connsiteY6" fmla="*/ 982980 h 1099184"/>
                    <a:gd name="connsiteX7" fmla="*/ 132397 w 1295400"/>
                    <a:gd name="connsiteY7" fmla="*/ 958215 h 1099184"/>
                    <a:gd name="connsiteX8" fmla="*/ 157163 w 1295400"/>
                    <a:gd name="connsiteY8" fmla="*/ 987743 h 1099184"/>
                    <a:gd name="connsiteX9" fmla="*/ 127635 w 1295400"/>
                    <a:gd name="connsiteY9" fmla="*/ 1012508 h 1099184"/>
                    <a:gd name="connsiteX10" fmla="*/ 231457 w 1295400"/>
                    <a:gd name="connsiteY10" fmla="*/ 924878 h 1099184"/>
                    <a:gd name="connsiteX11" fmla="*/ 206693 w 1295400"/>
                    <a:gd name="connsiteY11" fmla="*/ 895350 h 1099184"/>
                    <a:gd name="connsiteX12" fmla="*/ 236220 w 1295400"/>
                    <a:gd name="connsiteY12" fmla="*/ 870585 h 1099184"/>
                    <a:gd name="connsiteX13" fmla="*/ 260985 w 1295400"/>
                    <a:gd name="connsiteY13" fmla="*/ 900113 h 1099184"/>
                    <a:gd name="connsiteX14" fmla="*/ 231457 w 1295400"/>
                    <a:gd name="connsiteY14" fmla="*/ 924878 h 1099184"/>
                    <a:gd name="connsiteX15" fmla="*/ 335280 w 1295400"/>
                    <a:gd name="connsiteY15" fmla="*/ 838200 h 1099184"/>
                    <a:gd name="connsiteX16" fmla="*/ 310515 w 1295400"/>
                    <a:gd name="connsiteY16" fmla="*/ 808672 h 1099184"/>
                    <a:gd name="connsiteX17" fmla="*/ 340043 w 1295400"/>
                    <a:gd name="connsiteY17" fmla="*/ 783908 h 1099184"/>
                    <a:gd name="connsiteX18" fmla="*/ 364807 w 1295400"/>
                    <a:gd name="connsiteY18" fmla="*/ 813435 h 1099184"/>
                    <a:gd name="connsiteX19" fmla="*/ 335280 w 1295400"/>
                    <a:gd name="connsiteY19" fmla="*/ 838200 h 1099184"/>
                    <a:gd name="connsiteX20" fmla="*/ 438150 w 1295400"/>
                    <a:gd name="connsiteY20" fmla="*/ 750570 h 1099184"/>
                    <a:gd name="connsiteX21" fmla="*/ 413385 w 1295400"/>
                    <a:gd name="connsiteY21" fmla="*/ 721043 h 1099184"/>
                    <a:gd name="connsiteX22" fmla="*/ 442913 w 1295400"/>
                    <a:gd name="connsiteY22" fmla="*/ 696278 h 1099184"/>
                    <a:gd name="connsiteX23" fmla="*/ 467678 w 1295400"/>
                    <a:gd name="connsiteY23" fmla="*/ 725805 h 1099184"/>
                    <a:gd name="connsiteX24" fmla="*/ 438150 w 1295400"/>
                    <a:gd name="connsiteY24" fmla="*/ 750570 h 1099184"/>
                    <a:gd name="connsiteX25" fmla="*/ 541972 w 1295400"/>
                    <a:gd name="connsiteY25" fmla="*/ 663893 h 1099184"/>
                    <a:gd name="connsiteX26" fmla="*/ 517207 w 1295400"/>
                    <a:gd name="connsiteY26" fmla="*/ 634365 h 1099184"/>
                    <a:gd name="connsiteX27" fmla="*/ 546735 w 1295400"/>
                    <a:gd name="connsiteY27" fmla="*/ 609600 h 1099184"/>
                    <a:gd name="connsiteX28" fmla="*/ 571500 w 1295400"/>
                    <a:gd name="connsiteY28" fmla="*/ 639128 h 1099184"/>
                    <a:gd name="connsiteX29" fmla="*/ 541972 w 1295400"/>
                    <a:gd name="connsiteY29" fmla="*/ 663893 h 1099184"/>
                    <a:gd name="connsiteX30" fmla="*/ 644843 w 1295400"/>
                    <a:gd name="connsiteY30" fmla="*/ 576263 h 1099184"/>
                    <a:gd name="connsiteX31" fmla="*/ 620078 w 1295400"/>
                    <a:gd name="connsiteY31" fmla="*/ 546735 h 1099184"/>
                    <a:gd name="connsiteX32" fmla="*/ 649605 w 1295400"/>
                    <a:gd name="connsiteY32" fmla="*/ 521970 h 1099184"/>
                    <a:gd name="connsiteX33" fmla="*/ 674370 w 1295400"/>
                    <a:gd name="connsiteY33" fmla="*/ 551497 h 1099184"/>
                    <a:gd name="connsiteX34" fmla="*/ 644843 w 1295400"/>
                    <a:gd name="connsiteY34" fmla="*/ 576263 h 1099184"/>
                    <a:gd name="connsiteX35" fmla="*/ 748665 w 1295400"/>
                    <a:gd name="connsiteY35" fmla="*/ 489585 h 1099184"/>
                    <a:gd name="connsiteX36" fmla="*/ 723900 w 1295400"/>
                    <a:gd name="connsiteY36" fmla="*/ 460058 h 1099184"/>
                    <a:gd name="connsiteX37" fmla="*/ 753428 w 1295400"/>
                    <a:gd name="connsiteY37" fmla="*/ 435293 h 1099184"/>
                    <a:gd name="connsiteX38" fmla="*/ 778193 w 1295400"/>
                    <a:gd name="connsiteY38" fmla="*/ 464820 h 1099184"/>
                    <a:gd name="connsiteX39" fmla="*/ 748665 w 1295400"/>
                    <a:gd name="connsiteY39" fmla="*/ 489585 h 1099184"/>
                    <a:gd name="connsiteX40" fmla="*/ 852488 w 1295400"/>
                    <a:gd name="connsiteY40" fmla="*/ 401955 h 1099184"/>
                    <a:gd name="connsiteX41" fmla="*/ 827722 w 1295400"/>
                    <a:gd name="connsiteY41" fmla="*/ 372428 h 1099184"/>
                    <a:gd name="connsiteX42" fmla="*/ 857250 w 1295400"/>
                    <a:gd name="connsiteY42" fmla="*/ 347663 h 1099184"/>
                    <a:gd name="connsiteX43" fmla="*/ 882015 w 1295400"/>
                    <a:gd name="connsiteY43" fmla="*/ 377190 h 1099184"/>
                    <a:gd name="connsiteX44" fmla="*/ 852488 w 1295400"/>
                    <a:gd name="connsiteY44" fmla="*/ 401955 h 1099184"/>
                    <a:gd name="connsiteX45" fmla="*/ 955357 w 1295400"/>
                    <a:gd name="connsiteY45" fmla="*/ 315278 h 1099184"/>
                    <a:gd name="connsiteX46" fmla="*/ 930593 w 1295400"/>
                    <a:gd name="connsiteY46" fmla="*/ 285750 h 1099184"/>
                    <a:gd name="connsiteX47" fmla="*/ 960120 w 1295400"/>
                    <a:gd name="connsiteY47" fmla="*/ 260985 h 1099184"/>
                    <a:gd name="connsiteX48" fmla="*/ 984885 w 1295400"/>
                    <a:gd name="connsiteY48" fmla="*/ 290513 h 1099184"/>
                    <a:gd name="connsiteX49" fmla="*/ 955357 w 1295400"/>
                    <a:gd name="connsiteY49" fmla="*/ 315278 h 1099184"/>
                    <a:gd name="connsiteX50" fmla="*/ 1059180 w 1295400"/>
                    <a:gd name="connsiteY50" fmla="*/ 228600 h 1099184"/>
                    <a:gd name="connsiteX51" fmla="*/ 1034415 w 1295400"/>
                    <a:gd name="connsiteY51" fmla="*/ 199073 h 1099184"/>
                    <a:gd name="connsiteX52" fmla="*/ 1063943 w 1295400"/>
                    <a:gd name="connsiteY52" fmla="*/ 174308 h 1099184"/>
                    <a:gd name="connsiteX53" fmla="*/ 1088707 w 1295400"/>
                    <a:gd name="connsiteY53" fmla="*/ 203835 h 1099184"/>
                    <a:gd name="connsiteX54" fmla="*/ 1059180 w 1295400"/>
                    <a:gd name="connsiteY54" fmla="*/ 228600 h 1099184"/>
                    <a:gd name="connsiteX55" fmla="*/ 1162050 w 1295400"/>
                    <a:gd name="connsiteY55" fmla="*/ 140970 h 1099184"/>
                    <a:gd name="connsiteX56" fmla="*/ 1137285 w 1295400"/>
                    <a:gd name="connsiteY56" fmla="*/ 111443 h 1099184"/>
                    <a:gd name="connsiteX57" fmla="*/ 1166813 w 1295400"/>
                    <a:gd name="connsiteY57" fmla="*/ 86678 h 1099184"/>
                    <a:gd name="connsiteX58" fmla="*/ 1191578 w 1295400"/>
                    <a:gd name="connsiteY58" fmla="*/ 116205 h 1099184"/>
                    <a:gd name="connsiteX59" fmla="*/ 1162050 w 1295400"/>
                    <a:gd name="connsiteY59" fmla="*/ 140970 h 1099184"/>
                    <a:gd name="connsiteX60" fmla="*/ 1265873 w 1295400"/>
                    <a:gd name="connsiteY60" fmla="*/ 54293 h 1099184"/>
                    <a:gd name="connsiteX61" fmla="*/ 1241107 w 1295400"/>
                    <a:gd name="connsiteY61" fmla="*/ 24765 h 1099184"/>
                    <a:gd name="connsiteX62" fmla="*/ 1270635 w 1295400"/>
                    <a:gd name="connsiteY62" fmla="*/ 0 h 1099184"/>
                    <a:gd name="connsiteX63" fmla="*/ 1295400 w 1295400"/>
                    <a:gd name="connsiteY63" fmla="*/ 29528 h 1099184"/>
                    <a:gd name="connsiteX64" fmla="*/ 1265873 w 1295400"/>
                    <a:gd name="connsiteY64" fmla="*/ 54293 h 109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95400" h="1099184">
                      <a:moveTo>
                        <a:pt x="24765" y="1099185"/>
                      </a:moveTo>
                      <a:lnTo>
                        <a:pt x="0" y="1069658"/>
                      </a:lnTo>
                      <a:lnTo>
                        <a:pt x="29528" y="1044893"/>
                      </a:lnTo>
                      <a:lnTo>
                        <a:pt x="54293" y="1074420"/>
                      </a:lnTo>
                      <a:lnTo>
                        <a:pt x="24765" y="1099185"/>
                      </a:lnTo>
                      <a:close/>
                      <a:moveTo>
                        <a:pt x="127635" y="1012508"/>
                      </a:moveTo>
                      <a:lnTo>
                        <a:pt x="102870" y="982980"/>
                      </a:lnTo>
                      <a:lnTo>
                        <a:pt x="132397" y="958215"/>
                      </a:lnTo>
                      <a:lnTo>
                        <a:pt x="157163" y="987743"/>
                      </a:lnTo>
                      <a:lnTo>
                        <a:pt x="127635" y="1012508"/>
                      </a:lnTo>
                      <a:close/>
                      <a:moveTo>
                        <a:pt x="231457" y="924878"/>
                      </a:moveTo>
                      <a:lnTo>
                        <a:pt x="206693" y="895350"/>
                      </a:lnTo>
                      <a:lnTo>
                        <a:pt x="236220" y="870585"/>
                      </a:lnTo>
                      <a:lnTo>
                        <a:pt x="260985" y="900113"/>
                      </a:lnTo>
                      <a:lnTo>
                        <a:pt x="231457" y="924878"/>
                      </a:lnTo>
                      <a:close/>
                      <a:moveTo>
                        <a:pt x="335280" y="838200"/>
                      </a:moveTo>
                      <a:lnTo>
                        <a:pt x="310515" y="808672"/>
                      </a:lnTo>
                      <a:lnTo>
                        <a:pt x="340043" y="783908"/>
                      </a:lnTo>
                      <a:lnTo>
                        <a:pt x="364807" y="813435"/>
                      </a:lnTo>
                      <a:lnTo>
                        <a:pt x="335280" y="838200"/>
                      </a:lnTo>
                      <a:close/>
                      <a:moveTo>
                        <a:pt x="438150" y="750570"/>
                      </a:moveTo>
                      <a:lnTo>
                        <a:pt x="413385" y="721043"/>
                      </a:lnTo>
                      <a:lnTo>
                        <a:pt x="442913" y="696278"/>
                      </a:lnTo>
                      <a:lnTo>
                        <a:pt x="467678" y="725805"/>
                      </a:lnTo>
                      <a:lnTo>
                        <a:pt x="438150" y="750570"/>
                      </a:lnTo>
                      <a:close/>
                      <a:moveTo>
                        <a:pt x="541972" y="663893"/>
                      </a:moveTo>
                      <a:lnTo>
                        <a:pt x="517207" y="634365"/>
                      </a:lnTo>
                      <a:lnTo>
                        <a:pt x="546735" y="609600"/>
                      </a:lnTo>
                      <a:lnTo>
                        <a:pt x="571500" y="639128"/>
                      </a:lnTo>
                      <a:lnTo>
                        <a:pt x="541972" y="663893"/>
                      </a:lnTo>
                      <a:close/>
                      <a:moveTo>
                        <a:pt x="644843" y="576263"/>
                      </a:moveTo>
                      <a:lnTo>
                        <a:pt x="620078" y="546735"/>
                      </a:lnTo>
                      <a:lnTo>
                        <a:pt x="649605" y="521970"/>
                      </a:lnTo>
                      <a:lnTo>
                        <a:pt x="674370" y="551497"/>
                      </a:lnTo>
                      <a:lnTo>
                        <a:pt x="644843" y="576263"/>
                      </a:lnTo>
                      <a:close/>
                      <a:moveTo>
                        <a:pt x="748665" y="489585"/>
                      </a:moveTo>
                      <a:lnTo>
                        <a:pt x="723900" y="460058"/>
                      </a:lnTo>
                      <a:lnTo>
                        <a:pt x="753428" y="435293"/>
                      </a:lnTo>
                      <a:lnTo>
                        <a:pt x="778193" y="464820"/>
                      </a:lnTo>
                      <a:lnTo>
                        <a:pt x="748665" y="489585"/>
                      </a:lnTo>
                      <a:close/>
                      <a:moveTo>
                        <a:pt x="852488" y="401955"/>
                      </a:moveTo>
                      <a:lnTo>
                        <a:pt x="827722" y="372428"/>
                      </a:lnTo>
                      <a:lnTo>
                        <a:pt x="857250" y="347663"/>
                      </a:lnTo>
                      <a:lnTo>
                        <a:pt x="882015" y="377190"/>
                      </a:lnTo>
                      <a:lnTo>
                        <a:pt x="852488" y="401955"/>
                      </a:lnTo>
                      <a:close/>
                      <a:moveTo>
                        <a:pt x="955357" y="315278"/>
                      </a:moveTo>
                      <a:lnTo>
                        <a:pt x="930593" y="285750"/>
                      </a:lnTo>
                      <a:lnTo>
                        <a:pt x="960120" y="260985"/>
                      </a:lnTo>
                      <a:lnTo>
                        <a:pt x="984885" y="290513"/>
                      </a:lnTo>
                      <a:lnTo>
                        <a:pt x="955357" y="315278"/>
                      </a:lnTo>
                      <a:close/>
                      <a:moveTo>
                        <a:pt x="1059180" y="228600"/>
                      </a:moveTo>
                      <a:lnTo>
                        <a:pt x="1034415" y="199073"/>
                      </a:lnTo>
                      <a:lnTo>
                        <a:pt x="1063943" y="174308"/>
                      </a:lnTo>
                      <a:lnTo>
                        <a:pt x="1088707" y="203835"/>
                      </a:lnTo>
                      <a:lnTo>
                        <a:pt x="1059180" y="228600"/>
                      </a:lnTo>
                      <a:close/>
                      <a:moveTo>
                        <a:pt x="1162050" y="140970"/>
                      </a:moveTo>
                      <a:lnTo>
                        <a:pt x="1137285" y="111443"/>
                      </a:lnTo>
                      <a:lnTo>
                        <a:pt x="1166813" y="86678"/>
                      </a:lnTo>
                      <a:lnTo>
                        <a:pt x="1191578" y="116205"/>
                      </a:lnTo>
                      <a:lnTo>
                        <a:pt x="1162050" y="140970"/>
                      </a:lnTo>
                      <a:close/>
                      <a:moveTo>
                        <a:pt x="1265873" y="54293"/>
                      </a:moveTo>
                      <a:lnTo>
                        <a:pt x="1241107" y="24765"/>
                      </a:lnTo>
                      <a:lnTo>
                        <a:pt x="1270635" y="0"/>
                      </a:lnTo>
                      <a:lnTo>
                        <a:pt x="1295400" y="29528"/>
                      </a:lnTo>
                      <a:lnTo>
                        <a:pt x="1265873" y="542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83" name="Freeform: Shape 682">
                  <a:extLst>
                    <a:ext uri="{FF2B5EF4-FFF2-40B4-BE49-F238E27FC236}">
                      <a16:creationId xmlns:a16="http://schemas.microsoft.com/office/drawing/2014/main" id="{C7371771-EFB2-C984-753E-D766CCCC8474}"/>
                    </a:ext>
                  </a:extLst>
                </p:cNvPr>
                <p:cNvSpPr/>
                <p:nvPr/>
              </p:nvSpPr>
              <p:spPr>
                <a:xfrm>
                  <a:off x="7452653" y="3109944"/>
                  <a:ext cx="51434" cy="48577"/>
                </a:xfrm>
                <a:custGeom>
                  <a:avLst/>
                  <a:gdLst>
                    <a:gd name="connsiteX0" fmla="*/ 24765 w 51434"/>
                    <a:gd name="connsiteY0" fmla="*/ 48577 h 48577"/>
                    <a:gd name="connsiteX1" fmla="*/ 0 w 51434"/>
                    <a:gd name="connsiteY1" fmla="*/ 20002 h 48577"/>
                    <a:gd name="connsiteX2" fmla="*/ 22860 w 51434"/>
                    <a:gd name="connsiteY2" fmla="*/ 0 h 48577"/>
                    <a:gd name="connsiteX3" fmla="*/ 51435 w 51434"/>
                    <a:gd name="connsiteY3" fmla="*/ 10477 h 48577"/>
                    <a:gd name="connsiteX4" fmla="*/ 38100 w 51434"/>
                    <a:gd name="connsiteY4" fmla="*/ 46672 h 48577"/>
                    <a:gd name="connsiteX5" fmla="*/ 30480 w 51434"/>
                    <a:gd name="connsiteY5" fmla="*/ 43815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4" h="48577">
                      <a:moveTo>
                        <a:pt x="24765" y="48577"/>
                      </a:moveTo>
                      <a:lnTo>
                        <a:pt x="0" y="20002"/>
                      </a:lnTo>
                      <a:lnTo>
                        <a:pt x="22860" y="0"/>
                      </a:lnTo>
                      <a:lnTo>
                        <a:pt x="51435" y="10477"/>
                      </a:lnTo>
                      <a:lnTo>
                        <a:pt x="38100" y="46672"/>
                      </a:lnTo>
                      <a:lnTo>
                        <a:pt x="30480" y="438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84" name="Freeform: Shape 683">
                  <a:extLst>
                    <a:ext uri="{FF2B5EF4-FFF2-40B4-BE49-F238E27FC236}">
                      <a16:creationId xmlns:a16="http://schemas.microsoft.com/office/drawing/2014/main" id="{CB70AF69-6E9C-C6C1-C4FA-1900C1C61EB2}"/>
                    </a:ext>
                  </a:extLst>
                </p:cNvPr>
                <p:cNvSpPr/>
                <p:nvPr/>
              </p:nvSpPr>
              <p:spPr>
                <a:xfrm>
                  <a:off x="7580288" y="3154711"/>
                  <a:ext cx="1436370" cy="564832"/>
                </a:xfrm>
                <a:custGeom>
                  <a:avLst/>
                  <a:gdLst>
                    <a:gd name="connsiteX0" fmla="*/ 1423035 w 1436370"/>
                    <a:gd name="connsiteY0" fmla="*/ 564833 h 564832"/>
                    <a:gd name="connsiteX1" fmla="*/ 1386840 w 1436370"/>
                    <a:gd name="connsiteY1" fmla="*/ 551497 h 564832"/>
                    <a:gd name="connsiteX2" fmla="*/ 1400175 w 1436370"/>
                    <a:gd name="connsiteY2" fmla="*/ 516255 h 564832"/>
                    <a:gd name="connsiteX3" fmla="*/ 1436370 w 1436370"/>
                    <a:gd name="connsiteY3" fmla="*/ 529590 h 564832"/>
                    <a:gd name="connsiteX4" fmla="*/ 1423035 w 1436370"/>
                    <a:gd name="connsiteY4" fmla="*/ 564833 h 564832"/>
                    <a:gd name="connsiteX5" fmla="*/ 1296353 w 1436370"/>
                    <a:gd name="connsiteY5" fmla="*/ 517208 h 564832"/>
                    <a:gd name="connsiteX6" fmla="*/ 1260158 w 1436370"/>
                    <a:gd name="connsiteY6" fmla="*/ 503872 h 564832"/>
                    <a:gd name="connsiteX7" fmla="*/ 1273492 w 1436370"/>
                    <a:gd name="connsiteY7" fmla="*/ 468630 h 564832"/>
                    <a:gd name="connsiteX8" fmla="*/ 1309687 w 1436370"/>
                    <a:gd name="connsiteY8" fmla="*/ 481965 h 564832"/>
                    <a:gd name="connsiteX9" fmla="*/ 1296353 w 1436370"/>
                    <a:gd name="connsiteY9" fmla="*/ 517208 h 564832"/>
                    <a:gd name="connsiteX10" fmla="*/ 1170623 w 1436370"/>
                    <a:gd name="connsiteY10" fmla="*/ 470535 h 564832"/>
                    <a:gd name="connsiteX11" fmla="*/ 1134428 w 1436370"/>
                    <a:gd name="connsiteY11" fmla="*/ 457200 h 564832"/>
                    <a:gd name="connsiteX12" fmla="*/ 1147762 w 1436370"/>
                    <a:gd name="connsiteY12" fmla="*/ 421958 h 564832"/>
                    <a:gd name="connsiteX13" fmla="*/ 1183958 w 1436370"/>
                    <a:gd name="connsiteY13" fmla="*/ 435292 h 564832"/>
                    <a:gd name="connsiteX14" fmla="*/ 1170623 w 1436370"/>
                    <a:gd name="connsiteY14" fmla="*/ 470535 h 564832"/>
                    <a:gd name="connsiteX15" fmla="*/ 1044892 w 1436370"/>
                    <a:gd name="connsiteY15" fmla="*/ 423863 h 564832"/>
                    <a:gd name="connsiteX16" fmla="*/ 1008697 w 1436370"/>
                    <a:gd name="connsiteY16" fmla="*/ 410528 h 564832"/>
                    <a:gd name="connsiteX17" fmla="*/ 1022033 w 1436370"/>
                    <a:gd name="connsiteY17" fmla="*/ 375285 h 564832"/>
                    <a:gd name="connsiteX18" fmla="*/ 1058228 w 1436370"/>
                    <a:gd name="connsiteY18" fmla="*/ 388620 h 564832"/>
                    <a:gd name="connsiteX19" fmla="*/ 1044892 w 1436370"/>
                    <a:gd name="connsiteY19" fmla="*/ 423863 h 564832"/>
                    <a:gd name="connsiteX20" fmla="*/ 918210 w 1436370"/>
                    <a:gd name="connsiteY20" fmla="*/ 377190 h 564832"/>
                    <a:gd name="connsiteX21" fmla="*/ 882015 w 1436370"/>
                    <a:gd name="connsiteY21" fmla="*/ 363855 h 564832"/>
                    <a:gd name="connsiteX22" fmla="*/ 895350 w 1436370"/>
                    <a:gd name="connsiteY22" fmla="*/ 328613 h 564832"/>
                    <a:gd name="connsiteX23" fmla="*/ 931545 w 1436370"/>
                    <a:gd name="connsiteY23" fmla="*/ 341947 h 564832"/>
                    <a:gd name="connsiteX24" fmla="*/ 918210 w 1436370"/>
                    <a:gd name="connsiteY24" fmla="*/ 377190 h 564832"/>
                    <a:gd name="connsiteX25" fmla="*/ 792480 w 1436370"/>
                    <a:gd name="connsiteY25" fmla="*/ 329565 h 564832"/>
                    <a:gd name="connsiteX26" fmla="*/ 756285 w 1436370"/>
                    <a:gd name="connsiteY26" fmla="*/ 316230 h 564832"/>
                    <a:gd name="connsiteX27" fmla="*/ 769620 w 1436370"/>
                    <a:gd name="connsiteY27" fmla="*/ 280988 h 564832"/>
                    <a:gd name="connsiteX28" fmla="*/ 805815 w 1436370"/>
                    <a:gd name="connsiteY28" fmla="*/ 294322 h 564832"/>
                    <a:gd name="connsiteX29" fmla="*/ 792480 w 1436370"/>
                    <a:gd name="connsiteY29" fmla="*/ 329565 h 564832"/>
                    <a:gd name="connsiteX30" fmla="*/ 666750 w 1436370"/>
                    <a:gd name="connsiteY30" fmla="*/ 282892 h 564832"/>
                    <a:gd name="connsiteX31" fmla="*/ 630555 w 1436370"/>
                    <a:gd name="connsiteY31" fmla="*/ 269558 h 564832"/>
                    <a:gd name="connsiteX32" fmla="*/ 643890 w 1436370"/>
                    <a:gd name="connsiteY32" fmla="*/ 234315 h 564832"/>
                    <a:gd name="connsiteX33" fmla="*/ 680085 w 1436370"/>
                    <a:gd name="connsiteY33" fmla="*/ 247650 h 564832"/>
                    <a:gd name="connsiteX34" fmla="*/ 666750 w 1436370"/>
                    <a:gd name="connsiteY34" fmla="*/ 282892 h 564832"/>
                    <a:gd name="connsiteX35" fmla="*/ 540067 w 1436370"/>
                    <a:gd name="connsiteY35" fmla="*/ 236220 h 564832"/>
                    <a:gd name="connsiteX36" fmla="*/ 503872 w 1436370"/>
                    <a:gd name="connsiteY36" fmla="*/ 222885 h 564832"/>
                    <a:gd name="connsiteX37" fmla="*/ 517208 w 1436370"/>
                    <a:gd name="connsiteY37" fmla="*/ 187642 h 564832"/>
                    <a:gd name="connsiteX38" fmla="*/ 553403 w 1436370"/>
                    <a:gd name="connsiteY38" fmla="*/ 200978 h 564832"/>
                    <a:gd name="connsiteX39" fmla="*/ 540067 w 1436370"/>
                    <a:gd name="connsiteY39" fmla="*/ 236220 h 564832"/>
                    <a:gd name="connsiteX40" fmla="*/ 414337 w 1436370"/>
                    <a:gd name="connsiteY40" fmla="*/ 189547 h 564832"/>
                    <a:gd name="connsiteX41" fmla="*/ 378142 w 1436370"/>
                    <a:gd name="connsiteY41" fmla="*/ 176213 h 564832"/>
                    <a:gd name="connsiteX42" fmla="*/ 391478 w 1436370"/>
                    <a:gd name="connsiteY42" fmla="*/ 140970 h 564832"/>
                    <a:gd name="connsiteX43" fmla="*/ 427672 w 1436370"/>
                    <a:gd name="connsiteY43" fmla="*/ 154305 h 564832"/>
                    <a:gd name="connsiteX44" fmla="*/ 414337 w 1436370"/>
                    <a:gd name="connsiteY44" fmla="*/ 189547 h 564832"/>
                    <a:gd name="connsiteX45" fmla="*/ 288607 w 1436370"/>
                    <a:gd name="connsiteY45" fmla="*/ 141922 h 564832"/>
                    <a:gd name="connsiteX46" fmla="*/ 252413 w 1436370"/>
                    <a:gd name="connsiteY46" fmla="*/ 128588 h 564832"/>
                    <a:gd name="connsiteX47" fmla="*/ 265747 w 1436370"/>
                    <a:gd name="connsiteY47" fmla="*/ 93345 h 564832"/>
                    <a:gd name="connsiteX48" fmla="*/ 301942 w 1436370"/>
                    <a:gd name="connsiteY48" fmla="*/ 106680 h 564832"/>
                    <a:gd name="connsiteX49" fmla="*/ 288607 w 1436370"/>
                    <a:gd name="connsiteY49" fmla="*/ 141922 h 564832"/>
                    <a:gd name="connsiteX50" fmla="*/ 161925 w 1436370"/>
                    <a:gd name="connsiteY50" fmla="*/ 95250 h 564832"/>
                    <a:gd name="connsiteX51" fmla="*/ 125730 w 1436370"/>
                    <a:gd name="connsiteY51" fmla="*/ 81915 h 564832"/>
                    <a:gd name="connsiteX52" fmla="*/ 139065 w 1436370"/>
                    <a:gd name="connsiteY52" fmla="*/ 46672 h 564832"/>
                    <a:gd name="connsiteX53" fmla="*/ 175260 w 1436370"/>
                    <a:gd name="connsiteY53" fmla="*/ 60008 h 564832"/>
                    <a:gd name="connsiteX54" fmla="*/ 161925 w 1436370"/>
                    <a:gd name="connsiteY54" fmla="*/ 95250 h 564832"/>
                    <a:gd name="connsiteX55" fmla="*/ 36195 w 1436370"/>
                    <a:gd name="connsiteY55" fmla="*/ 48578 h 564832"/>
                    <a:gd name="connsiteX56" fmla="*/ 0 w 1436370"/>
                    <a:gd name="connsiteY56" fmla="*/ 35242 h 564832"/>
                    <a:gd name="connsiteX57" fmla="*/ 13335 w 1436370"/>
                    <a:gd name="connsiteY57" fmla="*/ 0 h 564832"/>
                    <a:gd name="connsiteX58" fmla="*/ 49530 w 1436370"/>
                    <a:gd name="connsiteY58" fmla="*/ 13335 h 564832"/>
                    <a:gd name="connsiteX59" fmla="*/ 36195 w 1436370"/>
                    <a:gd name="connsiteY59" fmla="*/ 48578 h 56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36370" h="564832">
                      <a:moveTo>
                        <a:pt x="1423035" y="564833"/>
                      </a:moveTo>
                      <a:lnTo>
                        <a:pt x="1386840" y="551497"/>
                      </a:lnTo>
                      <a:lnTo>
                        <a:pt x="1400175" y="516255"/>
                      </a:lnTo>
                      <a:lnTo>
                        <a:pt x="1436370" y="529590"/>
                      </a:lnTo>
                      <a:lnTo>
                        <a:pt x="1423035" y="564833"/>
                      </a:lnTo>
                      <a:close/>
                      <a:moveTo>
                        <a:pt x="1296353" y="517208"/>
                      </a:moveTo>
                      <a:lnTo>
                        <a:pt x="1260158" y="503872"/>
                      </a:lnTo>
                      <a:lnTo>
                        <a:pt x="1273492" y="468630"/>
                      </a:lnTo>
                      <a:lnTo>
                        <a:pt x="1309687" y="481965"/>
                      </a:lnTo>
                      <a:lnTo>
                        <a:pt x="1296353" y="517208"/>
                      </a:lnTo>
                      <a:close/>
                      <a:moveTo>
                        <a:pt x="1170623" y="470535"/>
                      </a:moveTo>
                      <a:lnTo>
                        <a:pt x="1134428" y="457200"/>
                      </a:lnTo>
                      <a:lnTo>
                        <a:pt x="1147762" y="421958"/>
                      </a:lnTo>
                      <a:lnTo>
                        <a:pt x="1183958" y="435292"/>
                      </a:lnTo>
                      <a:lnTo>
                        <a:pt x="1170623" y="470535"/>
                      </a:lnTo>
                      <a:close/>
                      <a:moveTo>
                        <a:pt x="1044892" y="423863"/>
                      </a:moveTo>
                      <a:lnTo>
                        <a:pt x="1008697" y="410528"/>
                      </a:lnTo>
                      <a:lnTo>
                        <a:pt x="1022033" y="375285"/>
                      </a:lnTo>
                      <a:lnTo>
                        <a:pt x="1058228" y="388620"/>
                      </a:lnTo>
                      <a:lnTo>
                        <a:pt x="1044892" y="423863"/>
                      </a:lnTo>
                      <a:close/>
                      <a:moveTo>
                        <a:pt x="918210" y="377190"/>
                      </a:moveTo>
                      <a:lnTo>
                        <a:pt x="882015" y="363855"/>
                      </a:lnTo>
                      <a:lnTo>
                        <a:pt x="895350" y="328613"/>
                      </a:lnTo>
                      <a:lnTo>
                        <a:pt x="931545" y="341947"/>
                      </a:lnTo>
                      <a:lnTo>
                        <a:pt x="918210" y="377190"/>
                      </a:lnTo>
                      <a:close/>
                      <a:moveTo>
                        <a:pt x="792480" y="329565"/>
                      </a:moveTo>
                      <a:lnTo>
                        <a:pt x="756285" y="316230"/>
                      </a:lnTo>
                      <a:lnTo>
                        <a:pt x="769620" y="280988"/>
                      </a:lnTo>
                      <a:lnTo>
                        <a:pt x="805815" y="294322"/>
                      </a:lnTo>
                      <a:lnTo>
                        <a:pt x="792480" y="329565"/>
                      </a:lnTo>
                      <a:close/>
                      <a:moveTo>
                        <a:pt x="666750" y="282892"/>
                      </a:moveTo>
                      <a:lnTo>
                        <a:pt x="630555" y="269558"/>
                      </a:lnTo>
                      <a:lnTo>
                        <a:pt x="643890" y="234315"/>
                      </a:lnTo>
                      <a:lnTo>
                        <a:pt x="680085" y="247650"/>
                      </a:lnTo>
                      <a:lnTo>
                        <a:pt x="666750" y="282892"/>
                      </a:lnTo>
                      <a:close/>
                      <a:moveTo>
                        <a:pt x="540067" y="236220"/>
                      </a:moveTo>
                      <a:lnTo>
                        <a:pt x="503872" y="222885"/>
                      </a:lnTo>
                      <a:lnTo>
                        <a:pt x="517208" y="187642"/>
                      </a:lnTo>
                      <a:lnTo>
                        <a:pt x="553403" y="200978"/>
                      </a:lnTo>
                      <a:lnTo>
                        <a:pt x="540067" y="236220"/>
                      </a:lnTo>
                      <a:close/>
                      <a:moveTo>
                        <a:pt x="414337" y="189547"/>
                      </a:moveTo>
                      <a:lnTo>
                        <a:pt x="378142" y="176213"/>
                      </a:lnTo>
                      <a:lnTo>
                        <a:pt x="391478" y="140970"/>
                      </a:lnTo>
                      <a:lnTo>
                        <a:pt x="427672" y="154305"/>
                      </a:lnTo>
                      <a:lnTo>
                        <a:pt x="414337" y="189547"/>
                      </a:lnTo>
                      <a:close/>
                      <a:moveTo>
                        <a:pt x="288607" y="141922"/>
                      </a:moveTo>
                      <a:lnTo>
                        <a:pt x="252413" y="128588"/>
                      </a:lnTo>
                      <a:lnTo>
                        <a:pt x="265747" y="93345"/>
                      </a:lnTo>
                      <a:lnTo>
                        <a:pt x="301942" y="106680"/>
                      </a:lnTo>
                      <a:lnTo>
                        <a:pt x="288607" y="141922"/>
                      </a:lnTo>
                      <a:close/>
                      <a:moveTo>
                        <a:pt x="161925" y="95250"/>
                      </a:moveTo>
                      <a:lnTo>
                        <a:pt x="125730" y="81915"/>
                      </a:lnTo>
                      <a:lnTo>
                        <a:pt x="139065" y="46672"/>
                      </a:lnTo>
                      <a:lnTo>
                        <a:pt x="175260" y="60008"/>
                      </a:lnTo>
                      <a:lnTo>
                        <a:pt x="161925" y="95250"/>
                      </a:lnTo>
                      <a:close/>
                      <a:moveTo>
                        <a:pt x="36195" y="48578"/>
                      </a:moveTo>
                      <a:lnTo>
                        <a:pt x="0" y="35242"/>
                      </a:lnTo>
                      <a:lnTo>
                        <a:pt x="13335" y="0"/>
                      </a:lnTo>
                      <a:lnTo>
                        <a:pt x="49530" y="13335"/>
                      </a:lnTo>
                      <a:lnTo>
                        <a:pt x="36195" y="4857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85" name="Freeform: Shape 684">
                  <a:extLst>
                    <a:ext uri="{FF2B5EF4-FFF2-40B4-BE49-F238E27FC236}">
                      <a16:creationId xmlns:a16="http://schemas.microsoft.com/office/drawing/2014/main" id="{43076D60-A494-6CD1-DBBA-BE7EE2BED5A7}"/>
                    </a:ext>
                  </a:extLst>
                </p:cNvPr>
                <p:cNvSpPr/>
                <p:nvPr/>
              </p:nvSpPr>
              <p:spPr>
                <a:xfrm rot="-4175490">
                  <a:off x="9090139" y="3728725"/>
                  <a:ext cx="38098" cy="19049"/>
                </a:xfrm>
                <a:custGeom>
                  <a:avLst/>
                  <a:gdLst>
                    <a:gd name="connsiteX0" fmla="*/ 0 w 38098"/>
                    <a:gd name="connsiteY0" fmla="*/ 0 h 19049"/>
                    <a:gd name="connsiteX1" fmla="*/ 38099 w 38098"/>
                    <a:gd name="connsiteY1" fmla="*/ 0 h 19049"/>
                    <a:gd name="connsiteX2" fmla="*/ 38099 w 38098"/>
                    <a:gd name="connsiteY2" fmla="*/ 19049 h 19049"/>
                    <a:gd name="connsiteX3" fmla="*/ 0 w 38098"/>
                    <a:gd name="connsiteY3" fmla="*/ 19049 h 19049"/>
                  </a:gdLst>
                  <a:ahLst/>
                  <a:cxnLst>
                    <a:cxn ang="0">
                      <a:pos x="connsiteX0" y="connsiteY0"/>
                    </a:cxn>
                    <a:cxn ang="0">
                      <a:pos x="connsiteX1" y="connsiteY1"/>
                    </a:cxn>
                    <a:cxn ang="0">
                      <a:pos x="connsiteX2" y="connsiteY2"/>
                    </a:cxn>
                    <a:cxn ang="0">
                      <a:pos x="connsiteX3" y="connsiteY3"/>
                    </a:cxn>
                  </a:cxnLst>
                  <a:rect l="l" t="t" r="r" b="b"/>
                  <a:pathLst>
                    <a:path w="38098" h="19049">
                      <a:moveTo>
                        <a:pt x="0" y="0"/>
                      </a:moveTo>
                      <a:lnTo>
                        <a:pt x="38099" y="0"/>
                      </a:lnTo>
                      <a:lnTo>
                        <a:pt x="38099" y="19049"/>
                      </a:lnTo>
                      <a:lnTo>
                        <a:pt x="0" y="1904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45" name="Graphic 563">
                <a:extLst>
                  <a:ext uri="{FF2B5EF4-FFF2-40B4-BE49-F238E27FC236}">
                    <a16:creationId xmlns:a16="http://schemas.microsoft.com/office/drawing/2014/main" id="{9457D783-45FF-82D1-2DAB-32FCEFD03D88}"/>
                  </a:ext>
                </a:extLst>
              </p:cNvPr>
              <p:cNvGrpSpPr/>
              <p:nvPr/>
            </p:nvGrpSpPr>
            <p:grpSpPr>
              <a:xfrm>
                <a:off x="4367505" y="3817651"/>
                <a:ext cx="1359217" cy="1447800"/>
                <a:chOff x="4367505" y="3817651"/>
                <a:chExt cx="1359217" cy="1447800"/>
              </a:xfrm>
              <a:solidFill>
                <a:schemeClr val="accent1"/>
              </a:solidFill>
            </p:grpSpPr>
            <p:sp>
              <p:nvSpPr>
                <p:cNvPr id="665" name="Freeform: Shape 664">
                  <a:extLst>
                    <a:ext uri="{FF2B5EF4-FFF2-40B4-BE49-F238E27FC236}">
                      <a16:creationId xmlns:a16="http://schemas.microsoft.com/office/drawing/2014/main" id="{8859D7F5-C846-AE54-2F4E-2A96582D1202}"/>
                    </a:ext>
                  </a:extLst>
                </p:cNvPr>
                <p:cNvSpPr/>
                <p:nvPr/>
              </p:nvSpPr>
              <p:spPr>
                <a:xfrm>
                  <a:off x="4812323" y="3817651"/>
                  <a:ext cx="914400" cy="1447800"/>
                </a:xfrm>
                <a:custGeom>
                  <a:avLst/>
                  <a:gdLst>
                    <a:gd name="connsiteX0" fmla="*/ 0 w 914400"/>
                    <a:gd name="connsiteY0" fmla="*/ 0 h 1447800"/>
                    <a:gd name="connsiteX1" fmla="*/ 914400 w 914400"/>
                    <a:gd name="connsiteY1" fmla="*/ 0 h 1447800"/>
                    <a:gd name="connsiteX2" fmla="*/ 914400 w 914400"/>
                    <a:gd name="connsiteY2" fmla="*/ 1219200 h 1447800"/>
                    <a:gd name="connsiteX3" fmla="*/ 685800 w 914400"/>
                    <a:gd name="connsiteY3" fmla="*/ 1447800 h 1447800"/>
                    <a:gd name="connsiteX4" fmla="*/ 0 w 914400"/>
                    <a:gd name="connsiteY4" fmla="*/ 1447800 h 1447800"/>
                    <a:gd name="connsiteX5" fmla="*/ 0 w 914400"/>
                    <a:gd name="connsiteY5"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1447800">
                      <a:moveTo>
                        <a:pt x="0" y="0"/>
                      </a:moveTo>
                      <a:lnTo>
                        <a:pt x="914400" y="0"/>
                      </a:lnTo>
                      <a:lnTo>
                        <a:pt x="914400" y="1219200"/>
                      </a:lnTo>
                      <a:cubicBezTo>
                        <a:pt x="914400" y="1219200"/>
                        <a:pt x="915353" y="1447800"/>
                        <a:pt x="685800" y="1447800"/>
                      </a:cubicBezTo>
                      <a:cubicBezTo>
                        <a:pt x="456247" y="1447800"/>
                        <a:pt x="0" y="1447800"/>
                        <a:pt x="0" y="1447800"/>
                      </a:cubicBezTo>
                      <a:lnTo>
                        <a:pt x="0" y="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66" name="Freeform: Shape 665">
                  <a:extLst>
                    <a:ext uri="{FF2B5EF4-FFF2-40B4-BE49-F238E27FC236}">
                      <a16:creationId xmlns:a16="http://schemas.microsoft.com/office/drawing/2014/main" id="{DFB00B53-511D-C979-7D20-E6668983368C}"/>
                    </a:ext>
                  </a:extLst>
                </p:cNvPr>
                <p:cNvSpPr/>
                <p:nvPr/>
              </p:nvSpPr>
              <p:spPr>
                <a:xfrm>
                  <a:off x="4963770" y="3970051"/>
                  <a:ext cx="609599" cy="303847"/>
                </a:xfrm>
                <a:custGeom>
                  <a:avLst/>
                  <a:gdLst>
                    <a:gd name="connsiteX0" fmla="*/ 0 w 609599"/>
                    <a:gd name="connsiteY0" fmla="*/ 0 h 303847"/>
                    <a:gd name="connsiteX1" fmla="*/ 609600 w 609599"/>
                    <a:gd name="connsiteY1" fmla="*/ 0 h 303847"/>
                    <a:gd name="connsiteX2" fmla="*/ 609600 w 609599"/>
                    <a:gd name="connsiteY2" fmla="*/ 303848 h 303847"/>
                    <a:gd name="connsiteX3" fmla="*/ 0 w 609599"/>
                    <a:gd name="connsiteY3" fmla="*/ 303848 h 303847"/>
                  </a:gdLst>
                  <a:ahLst/>
                  <a:cxnLst>
                    <a:cxn ang="0">
                      <a:pos x="connsiteX0" y="connsiteY0"/>
                    </a:cxn>
                    <a:cxn ang="0">
                      <a:pos x="connsiteX1" y="connsiteY1"/>
                    </a:cxn>
                    <a:cxn ang="0">
                      <a:pos x="connsiteX2" y="connsiteY2"/>
                    </a:cxn>
                    <a:cxn ang="0">
                      <a:pos x="connsiteX3" y="connsiteY3"/>
                    </a:cxn>
                  </a:cxnLst>
                  <a:rect l="l" t="t" r="r" b="b"/>
                  <a:pathLst>
                    <a:path w="609599" h="303847">
                      <a:moveTo>
                        <a:pt x="0" y="0"/>
                      </a:moveTo>
                      <a:lnTo>
                        <a:pt x="609600" y="0"/>
                      </a:lnTo>
                      <a:lnTo>
                        <a:pt x="609600" y="303848"/>
                      </a:lnTo>
                      <a:lnTo>
                        <a:pt x="0" y="30384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67" name="Freeform: Shape 666">
                  <a:extLst>
                    <a:ext uri="{FF2B5EF4-FFF2-40B4-BE49-F238E27FC236}">
                      <a16:creationId xmlns:a16="http://schemas.microsoft.com/office/drawing/2014/main" id="{BF0D5E1B-50CA-1E68-4322-5D6E9852BF51}"/>
                    </a:ext>
                  </a:extLst>
                </p:cNvPr>
                <p:cNvSpPr/>
                <p:nvPr/>
              </p:nvSpPr>
              <p:spPr>
                <a:xfrm>
                  <a:off x="4583723" y="5036851"/>
                  <a:ext cx="228600" cy="228600"/>
                </a:xfrm>
                <a:custGeom>
                  <a:avLst/>
                  <a:gdLst>
                    <a:gd name="connsiteX0" fmla="*/ 0 w 228600"/>
                    <a:gd name="connsiteY0" fmla="*/ 228600 h 228600"/>
                    <a:gd name="connsiteX1" fmla="*/ 228600 w 228600"/>
                    <a:gd name="connsiteY1" fmla="*/ 0 h 228600"/>
                    <a:gd name="connsiteX2" fmla="*/ 228600 w 228600"/>
                    <a:gd name="connsiteY2" fmla="*/ 228600 h 228600"/>
                    <a:gd name="connsiteX3" fmla="*/ 0 w 2286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8600" h="228600">
                      <a:moveTo>
                        <a:pt x="0" y="228600"/>
                      </a:moveTo>
                      <a:cubicBezTo>
                        <a:pt x="0" y="228600"/>
                        <a:pt x="228600" y="228600"/>
                        <a:pt x="228600" y="0"/>
                      </a:cubicBezTo>
                      <a:lnTo>
                        <a:pt x="228600" y="228600"/>
                      </a:lnTo>
                      <a:lnTo>
                        <a:pt x="0" y="2286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68" name="Freeform: Shape 667">
                  <a:extLst>
                    <a:ext uri="{FF2B5EF4-FFF2-40B4-BE49-F238E27FC236}">
                      <a16:creationId xmlns:a16="http://schemas.microsoft.com/office/drawing/2014/main" id="{7E2D6727-818B-6CB5-0C4E-EE78ED2981B7}"/>
                    </a:ext>
                  </a:extLst>
                </p:cNvPr>
                <p:cNvSpPr/>
                <p:nvPr/>
              </p:nvSpPr>
              <p:spPr>
                <a:xfrm>
                  <a:off x="4367505" y="5036851"/>
                  <a:ext cx="1130617" cy="228600"/>
                </a:xfrm>
                <a:custGeom>
                  <a:avLst/>
                  <a:gdLst>
                    <a:gd name="connsiteX0" fmla="*/ 0 w 1130617"/>
                    <a:gd name="connsiteY0" fmla="*/ 0 h 228600"/>
                    <a:gd name="connsiteX1" fmla="*/ 228600 w 1130617"/>
                    <a:gd name="connsiteY1" fmla="*/ 228600 h 228600"/>
                    <a:gd name="connsiteX2" fmla="*/ 1130618 w 1130617"/>
                    <a:gd name="connsiteY2" fmla="*/ 228600 h 228600"/>
                    <a:gd name="connsiteX3" fmla="*/ 902018 w 1130617"/>
                    <a:gd name="connsiteY3" fmla="*/ 0 h 228600"/>
                    <a:gd name="connsiteX4" fmla="*/ 228600 w 1130617"/>
                    <a:gd name="connsiteY4" fmla="*/ 0 h 228600"/>
                    <a:gd name="connsiteX5" fmla="*/ 0 w 1130617"/>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617" h="228600">
                      <a:moveTo>
                        <a:pt x="0" y="0"/>
                      </a:moveTo>
                      <a:cubicBezTo>
                        <a:pt x="0" y="0"/>
                        <a:pt x="952" y="228600"/>
                        <a:pt x="228600" y="228600"/>
                      </a:cubicBezTo>
                      <a:cubicBezTo>
                        <a:pt x="456247" y="228600"/>
                        <a:pt x="1130618" y="228600"/>
                        <a:pt x="1130618" y="228600"/>
                      </a:cubicBezTo>
                      <a:cubicBezTo>
                        <a:pt x="1130618" y="228600"/>
                        <a:pt x="902018" y="226695"/>
                        <a:pt x="902018" y="0"/>
                      </a:cubicBezTo>
                      <a:lnTo>
                        <a:pt x="228600" y="0"/>
                      </a:lnTo>
                      <a:lnTo>
                        <a:pt x="0" y="0"/>
                      </a:ln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69" name="Freeform: Shape 668">
                  <a:extLst>
                    <a:ext uri="{FF2B5EF4-FFF2-40B4-BE49-F238E27FC236}">
                      <a16:creationId xmlns:a16="http://schemas.microsoft.com/office/drawing/2014/main" id="{861EE6A2-9DCD-3CA6-381D-2A3703D334F9}"/>
                    </a:ext>
                  </a:extLst>
                </p:cNvPr>
                <p:cNvSpPr/>
                <p:nvPr/>
              </p:nvSpPr>
              <p:spPr>
                <a:xfrm>
                  <a:off x="4963770" y="4008151"/>
                  <a:ext cx="609600" cy="265747"/>
                </a:xfrm>
                <a:custGeom>
                  <a:avLst/>
                  <a:gdLst>
                    <a:gd name="connsiteX0" fmla="*/ 609600 w 609600"/>
                    <a:gd name="connsiteY0" fmla="*/ 38100 h 265747"/>
                    <a:gd name="connsiteX1" fmla="*/ 554355 w 609600"/>
                    <a:gd name="connsiteY1" fmla="*/ 0 h 265747"/>
                    <a:gd name="connsiteX2" fmla="*/ 496253 w 609600"/>
                    <a:gd name="connsiteY2" fmla="*/ 42863 h 265747"/>
                    <a:gd name="connsiteX3" fmla="*/ 370523 w 609600"/>
                    <a:gd name="connsiteY3" fmla="*/ 51435 h 265747"/>
                    <a:gd name="connsiteX4" fmla="*/ 258128 w 609600"/>
                    <a:gd name="connsiteY4" fmla="*/ 107632 h 265747"/>
                    <a:gd name="connsiteX5" fmla="*/ 167640 w 609600"/>
                    <a:gd name="connsiteY5" fmla="*/ 113347 h 265747"/>
                    <a:gd name="connsiteX6" fmla="*/ 84773 w 609600"/>
                    <a:gd name="connsiteY6" fmla="*/ 188595 h 265747"/>
                    <a:gd name="connsiteX7" fmla="*/ 39053 w 609600"/>
                    <a:gd name="connsiteY7" fmla="*/ 170497 h 265747"/>
                    <a:gd name="connsiteX8" fmla="*/ 0 w 609600"/>
                    <a:gd name="connsiteY8" fmla="*/ 265747 h 265747"/>
                    <a:gd name="connsiteX9" fmla="*/ 609600 w 609600"/>
                    <a:gd name="connsiteY9" fmla="*/ 265747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265747">
                      <a:moveTo>
                        <a:pt x="609600" y="38100"/>
                      </a:moveTo>
                      <a:lnTo>
                        <a:pt x="554355" y="0"/>
                      </a:lnTo>
                      <a:lnTo>
                        <a:pt x="496253" y="42863"/>
                      </a:lnTo>
                      <a:lnTo>
                        <a:pt x="370523" y="51435"/>
                      </a:lnTo>
                      <a:lnTo>
                        <a:pt x="258128" y="107632"/>
                      </a:lnTo>
                      <a:lnTo>
                        <a:pt x="167640" y="113347"/>
                      </a:lnTo>
                      <a:lnTo>
                        <a:pt x="84773" y="188595"/>
                      </a:lnTo>
                      <a:lnTo>
                        <a:pt x="39053" y="170497"/>
                      </a:lnTo>
                      <a:lnTo>
                        <a:pt x="0" y="265747"/>
                      </a:lnTo>
                      <a:lnTo>
                        <a:pt x="609600" y="265747"/>
                      </a:lnTo>
                      <a:close/>
                    </a:path>
                  </a:pathLst>
                </a:custGeom>
                <a:solidFill>
                  <a:srgbClr val="59A1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70" name="Freeform: Shape 669">
                  <a:extLst>
                    <a:ext uri="{FF2B5EF4-FFF2-40B4-BE49-F238E27FC236}">
                      <a16:creationId xmlns:a16="http://schemas.microsoft.com/office/drawing/2014/main" id="{8D0BE018-27EE-D4C7-1A6B-18B943058A10}"/>
                    </a:ext>
                  </a:extLst>
                </p:cNvPr>
                <p:cNvSpPr/>
                <p:nvPr/>
              </p:nvSpPr>
              <p:spPr>
                <a:xfrm>
                  <a:off x="4963770" y="4017676"/>
                  <a:ext cx="609600" cy="256222"/>
                </a:xfrm>
                <a:custGeom>
                  <a:avLst/>
                  <a:gdLst>
                    <a:gd name="connsiteX0" fmla="*/ 0 w 609600"/>
                    <a:gd name="connsiteY0" fmla="*/ 256222 h 256222"/>
                    <a:gd name="connsiteX1" fmla="*/ 46673 w 609600"/>
                    <a:gd name="connsiteY1" fmla="*/ 219075 h 256222"/>
                    <a:gd name="connsiteX2" fmla="*/ 94298 w 609600"/>
                    <a:gd name="connsiteY2" fmla="*/ 209550 h 256222"/>
                    <a:gd name="connsiteX3" fmla="*/ 211455 w 609600"/>
                    <a:gd name="connsiteY3" fmla="*/ 122872 h 256222"/>
                    <a:gd name="connsiteX4" fmla="*/ 333375 w 609600"/>
                    <a:gd name="connsiteY4" fmla="*/ 142875 h 256222"/>
                    <a:gd name="connsiteX5" fmla="*/ 420053 w 609600"/>
                    <a:gd name="connsiteY5" fmla="*/ 103822 h 256222"/>
                    <a:gd name="connsiteX6" fmla="*/ 478155 w 609600"/>
                    <a:gd name="connsiteY6" fmla="*/ 94297 h 256222"/>
                    <a:gd name="connsiteX7" fmla="*/ 556260 w 609600"/>
                    <a:gd name="connsiteY7" fmla="*/ 36195 h 256222"/>
                    <a:gd name="connsiteX8" fmla="*/ 609600 w 609600"/>
                    <a:gd name="connsiteY8" fmla="*/ 0 h 256222"/>
                    <a:gd name="connsiteX9" fmla="*/ 609600 w 609600"/>
                    <a:gd name="connsiteY9" fmla="*/ 256222 h 25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256222">
                      <a:moveTo>
                        <a:pt x="0" y="256222"/>
                      </a:moveTo>
                      <a:lnTo>
                        <a:pt x="46673" y="219075"/>
                      </a:lnTo>
                      <a:lnTo>
                        <a:pt x="94298" y="209550"/>
                      </a:lnTo>
                      <a:lnTo>
                        <a:pt x="211455" y="122872"/>
                      </a:lnTo>
                      <a:lnTo>
                        <a:pt x="333375" y="142875"/>
                      </a:lnTo>
                      <a:lnTo>
                        <a:pt x="420053" y="103822"/>
                      </a:lnTo>
                      <a:lnTo>
                        <a:pt x="478155" y="94297"/>
                      </a:lnTo>
                      <a:lnTo>
                        <a:pt x="556260" y="36195"/>
                      </a:lnTo>
                      <a:lnTo>
                        <a:pt x="609600" y="0"/>
                      </a:lnTo>
                      <a:lnTo>
                        <a:pt x="609600" y="256222"/>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71" name="Freeform: Shape 670">
                  <a:extLst>
                    <a:ext uri="{FF2B5EF4-FFF2-40B4-BE49-F238E27FC236}">
                      <a16:creationId xmlns:a16="http://schemas.microsoft.com/office/drawing/2014/main" id="{007087FF-287E-E0E0-A976-ABD8BEED1402}"/>
                    </a:ext>
                  </a:extLst>
                </p:cNvPr>
                <p:cNvSpPr/>
                <p:nvPr/>
              </p:nvSpPr>
              <p:spPr>
                <a:xfrm>
                  <a:off x="5040923" y="4069111"/>
                  <a:ext cx="532447" cy="205740"/>
                </a:xfrm>
                <a:custGeom>
                  <a:avLst/>
                  <a:gdLst>
                    <a:gd name="connsiteX0" fmla="*/ 0 w 532447"/>
                    <a:gd name="connsiteY0" fmla="*/ 205740 h 205740"/>
                    <a:gd name="connsiteX1" fmla="*/ 86678 w 532447"/>
                    <a:gd name="connsiteY1" fmla="*/ 181928 h 205740"/>
                    <a:gd name="connsiteX2" fmla="*/ 161925 w 532447"/>
                    <a:gd name="connsiteY2" fmla="*/ 181928 h 205740"/>
                    <a:gd name="connsiteX3" fmla="*/ 237172 w 532447"/>
                    <a:gd name="connsiteY3" fmla="*/ 148590 h 205740"/>
                    <a:gd name="connsiteX4" fmla="*/ 321945 w 532447"/>
                    <a:gd name="connsiteY4" fmla="*/ 177165 h 205740"/>
                    <a:gd name="connsiteX5" fmla="*/ 408622 w 532447"/>
                    <a:gd name="connsiteY5" fmla="*/ 141922 h 205740"/>
                    <a:gd name="connsiteX6" fmla="*/ 485775 w 532447"/>
                    <a:gd name="connsiteY6" fmla="*/ 38100 h 205740"/>
                    <a:gd name="connsiteX7" fmla="*/ 532447 w 532447"/>
                    <a:gd name="connsiteY7" fmla="*/ 0 h 205740"/>
                    <a:gd name="connsiteX8" fmla="*/ 532447 w 532447"/>
                    <a:gd name="connsiteY8" fmla="*/ 204788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447" h="205740">
                      <a:moveTo>
                        <a:pt x="0" y="205740"/>
                      </a:moveTo>
                      <a:lnTo>
                        <a:pt x="86678" y="181928"/>
                      </a:lnTo>
                      <a:lnTo>
                        <a:pt x="161925" y="181928"/>
                      </a:lnTo>
                      <a:lnTo>
                        <a:pt x="237172" y="148590"/>
                      </a:lnTo>
                      <a:lnTo>
                        <a:pt x="321945" y="177165"/>
                      </a:lnTo>
                      <a:lnTo>
                        <a:pt x="408622" y="141922"/>
                      </a:lnTo>
                      <a:lnTo>
                        <a:pt x="485775" y="38100"/>
                      </a:lnTo>
                      <a:lnTo>
                        <a:pt x="532447" y="0"/>
                      </a:lnTo>
                      <a:lnTo>
                        <a:pt x="532447" y="204788"/>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nvGrpSpPr>
                <p:cNvPr id="672" name="Graphic 563">
                  <a:extLst>
                    <a:ext uri="{FF2B5EF4-FFF2-40B4-BE49-F238E27FC236}">
                      <a16:creationId xmlns:a16="http://schemas.microsoft.com/office/drawing/2014/main" id="{9D75FD3E-A82E-4AB7-D043-CC2E175D6F35}"/>
                    </a:ext>
                  </a:extLst>
                </p:cNvPr>
                <p:cNvGrpSpPr/>
                <p:nvPr/>
              </p:nvGrpSpPr>
              <p:grpSpPr>
                <a:xfrm>
                  <a:off x="4736123" y="4484401"/>
                  <a:ext cx="837247" cy="419100"/>
                  <a:chOff x="4736123" y="4484401"/>
                  <a:chExt cx="837247" cy="419100"/>
                </a:xfrm>
                <a:solidFill>
                  <a:srgbClr val="30241C"/>
                </a:solidFill>
              </p:grpSpPr>
              <p:sp>
                <p:nvSpPr>
                  <p:cNvPr id="673" name="Freeform: Shape 672">
                    <a:extLst>
                      <a:ext uri="{FF2B5EF4-FFF2-40B4-BE49-F238E27FC236}">
                        <a16:creationId xmlns:a16="http://schemas.microsoft.com/office/drawing/2014/main" id="{7411238F-251F-BA22-32C1-9E220FC0C992}"/>
                      </a:ext>
                    </a:extLst>
                  </p:cNvPr>
                  <p:cNvSpPr/>
                  <p:nvPr/>
                </p:nvSpPr>
                <p:spPr>
                  <a:xfrm>
                    <a:off x="4736123" y="4484401"/>
                    <a:ext cx="837247" cy="38100"/>
                  </a:xfrm>
                  <a:custGeom>
                    <a:avLst/>
                    <a:gdLst>
                      <a:gd name="connsiteX0" fmla="*/ 0 w 837247"/>
                      <a:gd name="connsiteY0" fmla="*/ 0 h 38100"/>
                      <a:gd name="connsiteX1" fmla="*/ 837247 w 837247"/>
                      <a:gd name="connsiteY1" fmla="*/ 0 h 38100"/>
                      <a:gd name="connsiteX2" fmla="*/ 837247 w 837247"/>
                      <a:gd name="connsiteY2" fmla="*/ 38100 h 38100"/>
                      <a:gd name="connsiteX3" fmla="*/ 0 w 837247"/>
                      <a:gd name="connsiteY3" fmla="*/ 38100 h 38100"/>
                    </a:gdLst>
                    <a:ahLst/>
                    <a:cxnLst>
                      <a:cxn ang="0">
                        <a:pos x="connsiteX0" y="connsiteY0"/>
                      </a:cxn>
                      <a:cxn ang="0">
                        <a:pos x="connsiteX1" y="connsiteY1"/>
                      </a:cxn>
                      <a:cxn ang="0">
                        <a:pos x="connsiteX2" y="connsiteY2"/>
                      </a:cxn>
                      <a:cxn ang="0">
                        <a:pos x="connsiteX3" y="connsiteY3"/>
                      </a:cxn>
                    </a:cxnLst>
                    <a:rect l="l" t="t" r="r" b="b"/>
                    <a:pathLst>
                      <a:path w="837247" h="38100">
                        <a:moveTo>
                          <a:pt x="0" y="0"/>
                        </a:moveTo>
                        <a:lnTo>
                          <a:pt x="837247" y="0"/>
                        </a:lnTo>
                        <a:lnTo>
                          <a:pt x="837247"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74" name="Freeform: Shape 673">
                    <a:extLst>
                      <a:ext uri="{FF2B5EF4-FFF2-40B4-BE49-F238E27FC236}">
                        <a16:creationId xmlns:a16="http://schemas.microsoft.com/office/drawing/2014/main" id="{4A778100-E9DB-E9F0-AE6D-9A2DE7CC8984}"/>
                      </a:ext>
                    </a:extLst>
                  </p:cNvPr>
                  <p:cNvSpPr/>
                  <p:nvPr/>
                </p:nvSpPr>
                <p:spPr>
                  <a:xfrm>
                    <a:off x="4736123" y="4560601"/>
                    <a:ext cx="762000" cy="38100"/>
                  </a:xfrm>
                  <a:custGeom>
                    <a:avLst/>
                    <a:gdLst>
                      <a:gd name="connsiteX0" fmla="*/ 0 w 762000"/>
                      <a:gd name="connsiteY0" fmla="*/ 0 h 38100"/>
                      <a:gd name="connsiteX1" fmla="*/ 762000 w 762000"/>
                      <a:gd name="connsiteY1" fmla="*/ 0 h 38100"/>
                      <a:gd name="connsiteX2" fmla="*/ 762000 w 762000"/>
                      <a:gd name="connsiteY2" fmla="*/ 38100 h 38100"/>
                      <a:gd name="connsiteX3" fmla="*/ 0 w 7620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62000" h="38100">
                        <a:moveTo>
                          <a:pt x="0" y="0"/>
                        </a:moveTo>
                        <a:lnTo>
                          <a:pt x="762000" y="0"/>
                        </a:lnTo>
                        <a:lnTo>
                          <a:pt x="7620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75" name="Freeform: Shape 674">
                    <a:extLst>
                      <a:ext uri="{FF2B5EF4-FFF2-40B4-BE49-F238E27FC236}">
                        <a16:creationId xmlns:a16="http://schemas.microsoft.com/office/drawing/2014/main" id="{A9BDAEE4-927D-8E6A-B0AC-4B1804A972CB}"/>
                      </a:ext>
                    </a:extLst>
                  </p:cNvPr>
                  <p:cNvSpPr/>
                  <p:nvPr/>
                </p:nvSpPr>
                <p:spPr>
                  <a:xfrm>
                    <a:off x="4736123" y="4636801"/>
                    <a:ext cx="285750" cy="38100"/>
                  </a:xfrm>
                  <a:custGeom>
                    <a:avLst/>
                    <a:gdLst>
                      <a:gd name="connsiteX0" fmla="*/ 0 w 285750"/>
                      <a:gd name="connsiteY0" fmla="*/ 0 h 38100"/>
                      <a:gd name="connsiteX1" fmla="*/ 285750 w 285750"/>
                      <a:gd name="connsiteY1" fmla="*/ 0 h 38100"/>
                      <a:gd name="connsiteX2" fmla="*/ 285750 w 285750"/>
                      <a:gd name="connsiteY2" fmla="*/ 38100 h 38100"/>
                      <a:gd name="connsiteX3" fmla="*/ 0 w 2857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85750" h="38100">
                        <a:moveTo>
                          <a:pt x="0" y="0"/>
                        </a:moveTo>
                        <a:lnTo>
                          <a:pt x="285750" y="0"/>
                        </a:lnTo>
                        <a:lnTo>
                          <a:pt x="28575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76" name="Freeform: Shape 675">
                    <a:extLst>
                      <a:ext uri="{FF2B5EF4-FFF2-40B4-BE49-F238E27FC236}">
                        <a16:creationId xmlns:a16="http://schemas.microsoft.com/office/drawing/2014/main" id="{FE09669C-C175-F26F-2316-1BCFFF7302B1}"/>
                      </a:ext>
                    </a:extLst>
                  </p:cNvPr>
                  <p:cNvSpPr/>
                  <p:nvPr/>
                </p:nvSpPr>
                <p:spPr>
                  <a:xfrm>
                    <a:off x="4736123" y="4713001"/>
                    <a:ext cx="837247" cy="38100"/>
                  </a:xfrm>
                  <a:custGeom>
                    <a:avLst/>
                    <a:gdLst>
                      <a:gd name="connsiteX0" fmla="*/ 0 w 837247"/>
                      <a:gd name="connsiteY0" fmla="*/ 0 h 38100"/>
                      <a:gd name="connsiteX1" fmla="*/ 837247 w 837247"/>
                      <a:gd name="connsiteY1" fmla="*/ 0 h 38100"/>
                      <a:gd name="connsiteX2" fmla="*/ 837247 w 837247"/>
                      <a:gd name="connsiteY2" fmla="*/ 38100 h 38100"/>
                      <a:gd name="connsiteX3" fmla="*/ 0 w 837247"/>
                      <a:gd name="connsiteY3" fmla="*/ 38100 h 38100"/>
                    </a:gdLst>
                    <a:ahLst/>
                    <a:cxnLst>
                      <a:cxn ang="0">
                        <a:pos x="connsiteX0" y="connsiteY0"/>
                      </a:cxn>
                      <a:cxn ang="0">
                        <a:pos x="connsiteX1" y="connsiteY1"/>
                      </a:cxn>
                      <a:cxn ang="0">
                        <a:pos x="connsiteX2" y="connsiteY2"/>
                      </a:cxn>
                      <a:cxn ang="0">
                        <a:pos x="connsiteX3" y="connsiteY3"/>
                      </a:cxn>
                    </a:cxnLst>
                    <a:rect l="l" t="t" r="r" b="b"/>
                    <a:pathLst>
                      <a:path w="837247" h="38100">
                        <a:moveTo>
                          <a:pt x="0" y="0"/>
                        </a:moveTo>
                        <a:lnTo>
                          <a:pt x="837247" y="0"/>
                        </a:lnTo>
                        <a:lnTo>
                          <a:pt x="837247"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77" name="Freeform: Shape 676">
                    <a:extLst>
                      <a:ext uri="{FF2B5EF4-FFF2-40B4-BE49-F238E27FC236}">
                        <a16:creationId xmlns:a16="http://schemas.microsoft.com/office/drawing/2014/main" id="{3178D673-C142-C2B4-6846-A36FEE11A858}"/>
                      </a:ext>
                    </a:extLst>
                  </p:cNvPr>
                  <p:cNvSpPr/>
                  <p:nvPr/>
                </p:nvSpPr>
                <p:spPr>
                  <a:xfrm>
                    <a:off x="4736123" y="4789201"/>
                    <a:ext cx="571500" cy="38100"/>
                  </a:xfrm>
                  <a:custGeom>
                    <a:avLst/>
                    <a:gdLst>
                      <a:gd name="connsiteX0" fmla="*/ 0 w 571500"/>
                      <a:gd name="connsiteY0" fmla="*/ 0 h 38100"/>
                      <a:gd name="connsiteX1" fmla="*/ 571500 w 571500"/>
                      <a:gd name="connsiteY1" fmla="*/ 0 h 38100"/>
                      <a:gd name="connsiteX2" fmla="*/ 571500 w 571500"/>
                      <a:gd name="connsiteY2" fmla="*/ 38100 h 38100"/>
                      <a:gd name="connsiteX3" fmla="*/ 0 w 571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571500" h="38100">
                        <a:moveTo>
                          <a:pt x="0" y="0"/>
                        </a:moveTo>
                        <a:lnTo>
                          <a:pt x="571500" y="0"/>
                        </a:lnTo>
                        <a:lnTo>
                          <a:pt x="5715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78" name="Freeform: Shape 677">
                    <a:extLst>
                      <a:ext uri="{FF2B5EF4-FFF2-40B4-BE49-F238E27FC236}">
                        <a16:creationId xmlns:a16="http://schemas.microsoft.com/office/drawing/2014/main" id="{5990A1CA-37B8-4418-DBD3-18DA1977B007}"/>
                      </a:ext>
                    </a:extLst>
                  </p:cNvPr>
                  <p:cNvSpPr/>
                  <p:nvPr/>
                </p:nvSpPr>
                <p:spPr>
                  <a:xfrm>
                    <a:off x="4736123" y="4865401"/>
                    <a:ext cx="152400" cy="38100"/>
                  </a:xfrm>
                  <a:custGeom>
                    <a:avLst/>
                    <a:gdLst>
                      <a:gd name="connsiteX0" fmla="*/ 0 w 152400"/>
                      <a:gd name="connsiteY0" fmla="*/ 0 h 38100"/>
                      <a:gd name="connsiteX1" fmla="*/ 152400 w 152400"/>
                      <a:gd name="connsiteY1" fmla="*/ 0 h 38100"/>
                      <a:gd name="connsiteX2" fmla="*/ 152400 w 152400"/>
                      <a:gd name="connsiteY2" fmla="*/ 38100 h 38100"/>
                      <a:gd name="connsiteX3" fmla="*/ 0 w 1524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52400" h="38100">
                        <a:moveTo>
                          <a:pt x="0" y="0"/>
                        </a:moveTo>
                        <a:lnTo>
                          <a:pt x="152400" y="0"/>
                        </a:lnTo>
                        <a:lnTo>
                          <a:pt x="1524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sp>
            <p:nvSpPr>
              <p:cNvPr id="546" name="Freeform: Shape 545">
                <a:extLst>
                  <a:ext uri="{FF2B5EF4-FFF2-40B4-BE49-F238E27FC236}">
                    <a16:creationId xmlns:a16="http://schemas.microsoft.com/office/drawing/2014/main" id="{4645DBAD-E61F-1C7A-E823-2C6756445804}"/>
                  </a:ext>
                </a:extLst>
              </p:cNvPr>
              <p:cNvSpPr/>
              <p:nvPr/>
            </p:nvSpPr>
            <p:spPr>
              <a:xfrm>
                <a:off x="6031523" y="4732051"/>
                <a:ext cx="304800" cy="533400"/>
              </a:xfrm>
              <a:custGeom>
                <a:avLst/>
                <a:gdLst>
                  <a:gd name="connsiteX0" fmla="*/ 0 w 304800"/>
                  <a:gd name="connsiteY0" fmla="*/ 533400 h 533400"/>
                  <a:gd name="connsiteX1" fmla="*/ 152400 w 304800"/>
                  <a:gd name="connsiteY1" fmla="*/ 0 h 533400"/>
                  <a:gd name="connsiteX2" fmla="*/ 304800 w 304800"/>
                  <a:gd name="connsiteY2" fmla="*/ 533400 h 533400"/>
                </a:gdLst>
                <a:ahLst/>
                <a:cxnLst>
                  <a:cxn ang="0">
                    <a:pos x="connsiteX0" y="connsiteY0"/>
                  </a:cxn>
                  <a:cxn ang="0">
                    <a:pos x="connsiteX1" y="connsiteY1"/>
                  </a:cxn>
                  <a:cxn ang="0">
                    <a:pos x="connsiteX2" y="connsiteY2"/>
                  </a:cxn>
                </a:cxnLst>
                <a:rect l="l" t="t" r="r" b="b"/>
                <a:pathLst>
                  <a:path w="304800" h="533400">
                    <a:moveTo>
                      <a:pt x="0" y="533400"/>
                    </a:moveTo>
                    <a:lnTo>
                      <a:pt x="152400" y="0"/>
                    </a:lnTo>
                    <a:lnTo>
                      <a:pt x="304800" y="53340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47" name="Freeform: Shape 546">
                <a:extLst>
                  <a:ext uri="{FF2B5EF4-FFF2-40B4-BE49-F238E27FC236}">
                    <a16:creationId xmlns:a16="http://schemas.microsoft.com/office/drawing/2014/main" id="{D461B3D4-3F11-AEB4-C8CB-1045DEFE513B}"/>
                  </a:ext>
                </a:extLst>
              </p:cNvPr>
              <p:cNvSpPr/>
              <p:nvPr/>
            </p:nvSpPr>
            <p:spPr>
              <a:xfrm>
                <a:off x="6260123" y="4732051"/>
                <a:ext cx="304800" cy="533400"/>
              </a:xfrm>
              <a:custGeom>
                <a:avLst/>
                <a:gdLst>
                  <a:gd name="connsiteX0" fmla="*/ 0 w 304800"/>
                  <a:gd name="connsiteY0" fmla="*/ 533400 h 533400"/>
                  <a:gd name="connsiteX1" fmla="*/ 152400 w 304800"/>
                  <a:gd name="connsiteY1" fmla="*/ 0 h 533400"/>
                  <a:gd name="connsiteX2" fmla="*/ 304800 w 304800"/>
                  <a:gd name="connsiteY2" fmla="*/ 533400 h 533400"/>
                </a:gdLst>
                <a:ahLst/>
                <a:cxnLst>
                  <a:cxn ang="0">
                    <a:pos x="connsiteX0" y="connsiteY0"/>
                  </a:cxn>
                  <a:cxn ang="0">
                    <a:pos x="connsiteX1" y="connsiteY1"/>
                  </a:cxn>
                  <a:cxn ang="0">
                    <a:pos x="connsiteX2" y="connsiteY2"/>
                  </a:cxn>
                </a:cxnLst>
                <a:rect l="l" t="t" r="r" b="b"/>
                <a:pathLst>
                  <a:path w="304800" h="533400">
                    <a:moveTo>
                      <a:pt x="0" y="533400"/>
                    </a:moveTo>
                    <a:lnTo>
                      <a:pt x="152400" y="0"/>
                    </a:lnTo>
                    <a:lnTo>
                      <a:pt x="304800" y="533400"/>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48" name="Freeform: Shape 547">
                <a:extLst>
                  <a:ext uri="{FF2B5EF4-FFF2-40B4-BE49-F238E27FC236}">
                    <a16:creationId xmlns:a16="http://schemas.microsoft.com/office/drawing/2014/main" id="{6BFAAA64-6C93-24BE-DD63-5C8D9505C6CE}"/>
                  </a:ext>
                </a:extLst>
              </p:cNvPr>
              <p:cNvSpPr/>
              <p:nvPr/>
            </p:nvSpPr>
            <p:spPr>
              <a:xfrm>
                <a:off x="6641123" y="4732051"/>
                <a:ext cx="304800" cy="533400"/>
              </a:xfrm>
              <a:custGeom>
                <a:avLst/>
                <a:gdLst>
                  <a:gd name="connsiteX0" fmla="*/ 0 w 304800"/>
                  <a:gd name="connsiteY0" fmla="*/ 533400 h 533400"/>
                  <a:gd name="connsiteX1" fmla="*/ 152400 w 304800"/>
                  <a:gd name="connsiteY1" fmla="*/ 0 h 533400"/>
                  <a:gd name="connsiteX2" fmla="*/ 304800 w 304800"/>
                  <a:gd name="connsiteY2" fmla="*/ 533400 h 533400"/>
                </a:gdLst>
                <a:ahLst/>
                <a:cxnLst>
                  <a:cxn ang="0">
                    <a:pos x="connsiteX0" y="connsiteY0"/>
                  </a:cxn>
                  <a:cxn ang="0">
                    <a:pos x="connsiteX1" y="connsiteY1"/>
                  </a:cxn>
                  <a:cxn ang="0">
                    <a:pos x="connsiteX2" y="connsiteY2"/>
                  </a:cxn>
                </a:cxnLst>
                <a:rect l="l" t="t" r="r" b="b"/>
                <a:pathLst>
                  <a:path w="304800" h="533400">
                    <a:moveTo>
                      <a:pt x="0" y="533400"/>
                    </a:moveTo>
                    <a:lnTo>
                      <a:pt x="152400" y="0"/>
                    </a:lnTo>
                    <a:lnTo>
                      <a:pt x="304800" y="53340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49" name="Freeform: Shape 548">
                <a:extLst>
                  <a:ext uri="{FF2B5EF4-FFF2-40B4-BE49-F238E27FC236}">
                    <a16:creationId xmlns:a16="http://schemas.microsoft.com/office/drawing/2014/main" id="{44D5AE7D-3228-DC27-E74A-8DC7501F6673}"/>
                  </a:ext>
                </a:extLst>
              </p:cNvPr>
              <p:cNvSpPr/>
              <p:nvPr/>
            </p:nvSpPr>
            <p:spPr>
              <a:xfrm>
                <a:off x="5231423" y="2293651"/>
                <a:ext cx="1905000" cy="1905000"/>
              </a:xfrm>
              <a:custGeom>
                <a:avLst/>
                <a:gdLst>
                  <a:gd name="connsiteX0" fmla="*/ 952500 w 1905000"/>
                  <a:gd name="connsiteY0" fmla="*/ 0 h 1905000"/>
                  <a:gd name="connsiteX1" fmla="*/ 0 w 1905000"/>
                  <a:gd name="connsiteY1" fmla="*/ 952500 h 1905000"/>
                  <a:gd name="connsiteX2" fmla="*/ 952500 w 1905000"/>
                  <a:gd name="connsiteY2" fmla="*/ 1905000 h 1905000"/>
                  <a:gd name="connsiteX3" fmla="*/ 1905000 w 1905000"/>
                  <a:gd name="connsiteY3" fmla="*/ 952500 h 1905000"/>
                  <a:gd name="connsiteX4" fmla="*/ 952500 w 1905000"/>
                  <a:gd name="connsiteY4" fmla="*/ 0 h 1905000"/>
                  <a:gd name="connsiteX5" fmla="*/ 952500 w 1905000"/>
                  <a:gd name="connsiteY5" fmla="*/ 1752600 h 1905000"/>
                  <a:gd name="connsiteX6" fmla="*/ 152400 w 1905000"/>
                  <a:gd name="connsiteY6" fmla="*/ 952500 h 1905000"/>
                  <a:gd name="connsiteX7" fmla="*/ 952500 w 1905000"/>
                  <a:gd name="connsiteY7" fmla="*/ 152400 h 1905000"/>
                  <a:gd name="connsiteX8" fmla="*/ 1752600 w 1905000"/>
                  <a:gd name="connsiteY8" fmla="*/ 952500 h 1905000"/>
                  <a:gd name="connsiteX9" fmla="*/ 952500 w 1905000"/>
                  <a:gd name="connsiteY9" fmla="*/ 17526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1905000">
                    <a:moveTo>
                      <a:pt x="952500" y="0"/>
                    </a:moveTo>
                    <a:cubicBezTo>
                      <a:pt x="426720" y="0"/>
                      <a:pt x="0" y="426720"/>
                      <a:pt x="0" y="952500"/>
                    </a:cubicBezTo>
                    <a:cubicBezTo>
                      <a:pt x="0" y="1478280"/>
                      <a:pt x="426720" y="1905000"/>
                      <a:pt x="952500" y="1905000"/>
                    </a:cubicBezTo>
                    <a:cubicBezTo>
                      <a:pt x="1478280" y="1905000"/>
                      <a:pt x="1905000" y="1478280"/>
                      <a:pt x="1905000" y="952500"/>
                    </a:cubicBezTo>
                    <a:cubicBezTo>
                      <a:pt x="1905000" y="426720"/>
                      <a:pt x="1478280" y="0"/>
                      <a:pt x="952500" y="0"/>
                    </a:cubicBezTo>
                    <a:close/>
                    <a:moveTo>
                      <a:pt x="952500" y="1752600"/>
                    </a:moveTo>
                    <a:cubicBezTo>
                      <a:pt x="510540" y="1752600"/>
                      <a:pt x="152400" y="1394460"/>
                      <a:pt x="152400" y="952500"/>
                    </a:cubicBezTo>
                    <a:cubicBezTo>
                      <a:pt x="152400" y="510540"/>
                      <a:pt x="510540" y="152400"/>
                      <a:pt x="952500" y="152400"/>
                    </a:cubicBezTo>
                    <a:cubicBezTo>
                      <a:pt x="1394460" y="152400"/>
                      <a:pt x="1752600" y="510540"/>
                      <a:pt x="1752600" y="952500"/>
                    </a:cubicBezTo>
                    <a:cubicBezTo>
                      <a:pt x="1752600" y="1394460"/>
                      <a:pt x="1394460" y="1752600"/>
                      <a:pt x="952500" y="175260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nvGrpSpPr>
              <p:cNvPr id="550" name="Graphic 563">
                <a:extLst>
                  <a:ext uri="{FF2B5EF4-FFF2-40B4-BE49-F238E27FC236}">
                    <a16:creationId xmlns:a16="http://schemas.microsoft.com/office/drawing/2014/main" id="{52247D0A-331A-3C1B-1AA7-52EBA6D43D50}"/>
                  </a:ext>
                </a:extLst>
              </p:cNvPr>
              <p:cNvGrpSpPr/>
              <p:nvPr/>
            </p:nvGrpSpPr>
            <p:grpSpPr>
              <a:xfrm>
                <a:off x="6798582" y="3858808"/>
                <a:ext cx="1104414" cy="1104605"/>
                <a:chOff x="6798582" y="3858808"/>
                <a:chExt cx="1104414" cy="1104605"/>
              </a:xfrm>
              <a:solidFill>
                <a:schemeClr val="accent1"/>
              </a:solidFill>
            </p:grpSpPr>
            <p:sp>
              <p:nvSpPr>
                <p:cNvPr id="663" name="Freeform: Shape 662">
                  <a:extLst>
                    <a:ext uri="{FF2B5EF4-FFF2-40B4-BE49-F238E27FC236}">
                      <a16:creationId xmlns:a16="http://schemas.microsoft.com/office/drawing/2014/main" id="{5815BA56-5A60-5076-E6F4-53926F483719}"/>
                    </a:ext>
                  </a:extLst>
                </p:cNvPr>
                <p:cNvSpPr/>
                <p:nvPr/>
              </p:nvSpPr>
              <p:spPr>
                <a:xfrm rot="-2700000">
                  <a:off x="6857086" y="3879212"/>
                  <a:ext cx="152398" cy="228597"/>
                </a:xfrm>
                <a:custGeom>
                  <a:avLst/>
                  <a:gdLst>
                    <a:gd name="connsiteX0" fmla="*/ 0 w 152398"/>
                    <a:gd name="connsiteY0" fmla="*/ 0 h 228597"/>
                    <a:gd name="connsiteX1" fmla="*/ 152399 w 152398"/>
                    <a:gd name="connsiteY1" fmla="*/ 0 h 228597"/>
                    <a:gd name="connsiteX2" fmla="*/ 152399 w 152398"/>
                    <a:gd name="connsiteY2" fmla="*/ 228598 h 228597"/>
                    <a:gd name="connsiteX3" fmla="*/ 0 w 152398"/>
                    <a:gd name="connsiteY3" fmla="*/ 228598 h 228597"/>
                  </a:gdLst>
                  <a:ahLst/>
                  <a:cxnLst>
                    <a:cxn ang="0">
                      <a:pos x="connsiteX0" y="connsiteY0"/>
                    </a:cxn>
                    <a:cxn ang="0">
                      <a:pos x="connsiteX1" y="connsiteY1"/>
                    </a:cxn>
                    <a:cxn ang="0">
                      <a:pos x="connsiteX2" y="connsiteY2"/>
                    </a:cxn>
                    <a:cxn ang="0">
                      <a:pos x="connsiteX3" y="connsiteY3"/>
                    </a:cxn>
                  </a:cxnLst>
                  <a:rect l="l" t="t" r="r" b="b"/>
                  <a:pathLst>
                    <a:path w="152398" h="228597">
                      <a:moveTo>
                        <a:pt x="0" y="0"/>
                      </a:moveTo>
                      <a:lnTo>
                        <a:pt x="152399" y="0"/>
                      </a:lnTo>
                      <a:lnTo>
                        <a:pt x="152399" y="228598"/>
                      </a:lnTo>
                      <a:lnTo>
                        <a:pt x="0" y="228598"/>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64" name="Freeform: Shape 663">
                  <a:extLst>
                    <a:ext uri="{FF2B5EF4-FFF2-40B4-BE49-F238E27FC236}">
                      <a16:creationId xmlns:a16="http://schemas.microsoft.com/office/drawing/2014/main" id="{70B1FB3D-DAE4-ABC8-71E4-059B79DB1425}"/>
                    </a:ext>
                  </a:extLst>
                </p:cNvPr>
                <p:cNvSpPr/>
                <p:nvPr/>
              </p:nvSpPr>
              <p:spPr>
                <a:xfrm rot="-2700000">
                  <a:off x="7303769" y="3906990"/>
                  <a:ext cx="228597" cy="1142989"/>
                </a:xfrm>
                <a:custGeom>
                  <a:avLst/>
                  <a:gdLst>
                    <a:gd name="connsiteX0" fmla="*/ 0 w 228597"/>
                    <a:gd name="connsiteY0" fmla="*/ 0 h 1142989"/>
                    <a:gd name="connsiteX1" fmla="*/ 228598 w 228597"/>
                    <a:gd name="connsiteY1" fmla="*/ 0 h 1142989"/>
                    <a:gd name="connsiteX2" fmla="*/ 228598 w 228597"/>
                    <a:gd name="connsiteY2" fmla="*/ 1142989 h 1142989"/>
                    <a:gd name="connsiteX3" fmla="*/ 0 w 228597"/>
                    <a:gd name="connsiteY3" fmla="*/ 1142989 h 1142989"/>
                  </a:gdLst>
                  <a:ahLst/>
                  <a:cxnLst>
                    <a:cxn ang="0">
                      <a:pos x="connsiteX0" y="connsiteY0"/>
                    </a:cxn>
                    <a:cxn ang="0">
                      <a:pos x="connsiteX1" y="connsiteY1"/>
                    </a:cxn>
                    <a:cxn ang="0">
                      <a:pos x="connsiteX2" y="connsiteY2"/>
                    </a:cxn>
                    <a:cxn ang="0">
                      <a:pos x="connsiteX3" y="connsiteY3"/>
                    </a:cxn>
                  </a:cxnLst>
                  <a:rect l="l" t="t" r="r" b="b"/>
                  <a:pathLst>
                    <a:path w="228597" h="1142989">
                      <a:moveTo>
                        <a:pt x="0" y="0"/>
                      </a:moveTo>
                      <a:lnTo>
                        <a:pt x="228598" y="0"/>
                      </a:lnTo>
                      <a:lnTo>
                        <a:pt x="228598" y="1142989"/>
                      </a:lnTo>
                      <a:lnTo>
                        <a:pt x="0" y="1142989"/>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551" name="Freeform: Shape 550">
                <a:extLst>
                  <a:ext uri="{FF2B5EF4-FFF2-40B4-BE49-F238E27FC236}">
                    <a16:creationId xmlns:a16="http://schemas.microsoft.com/office/drawing/2014/main" id="{4D1C8A67-5FF6-F8DC-BAD5-D3457465BD1C}"/>
                  </a:ext>
                </a:extLst>
              </p:cNvPr>
              <p:cNvSpPr/>
              <p:nvPr/>
            </p:nvSpPr>
            <p:spPr>
              <a:xfrm>
                <a:off x="7631723" y="1455451"/>
                <a:ext cx="762000" cy="304800"/>
              </a:xfrm>
              <a:custGeom>
                <a:avLst/>
                <a:gdLst>
                  <a:gd name="connsiteX0" fmla="*/ 0 w 762000"/>
                  <a:gd name="connsiteY0" fmla="*/ 0 h 304800"/>
                  <a:gd name="connsiteX1" fmla="*/ 152400 w 762000"/>
                  <a:gd name="connsiteY1" fmla="*/ 0 h 304800"/>
                  <a:gd name="connsiteX2" fmla="*/ 457200 w 762000"/>
                  <a:gd name="connsiteY2" fmla="*/ 0 h 304800"/>
                  <a:gd name="connsiteX3" fmla="*/ 609600 w 762000"/>
                  <a:gd name="connsiteY3" fmla="*/ 152400 h 304800"/>
                  <a:gd name="connsiteX4" fmla="*/ 609600 w 762000"/>
                  <a:gd name="connsiteY4" fmla="*/ 152400 h 304800"/>
                  <a:gd name="connsiteX5" fmla="*/ 762000 w 762000"/>
                  <a:gd name="connsiteY5" fmla="*/ 304800 h 304800"/>
                  <a:gd name="connsiteX6" fmla="*/ 152400 w 762000"/>
                  <a:gd name="connsiteY6" fmla="*/ 304800 h 304800"/>
                  <a:gd name="connsiteX7" fmla="*/ 0 w 762000"/>
                  <a:gd name="connsiteY7" fmla="*/ 152400 h 304800"/>
                  <a:gd name="connsiteX8" fmla="*/ 0 w 76200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304800">
                    <a:moveTo>
                      <a:pt x="0" y="0"/>
                    </a:moveTo>
                    <a:cubicBezTo>
                      <a:pt x="0" y="0"/>
                      <a:pt x="0" y="0"/>
                      <a:pt x="152400" y="0"/>
                    </a:cubicBezTo>
                    <a:cubicBezTo>
                      <a:pt x="304800" y="0"/>
                      <a:pt x="457200" y="0"/>
                      <a:pt x="457200" y="0"/>
                    </a:cubicBezTo>
                    <a:cubicBezTo>
                      <a:pt x="457200" y="0"/>
                      <a:pt x="609600" y="-952"/>
                      <a:pt x="609600" y="152400"/>
                    </a:cubicBezTo>
                    <a:cubicBezTo>
                      <a:pt x="609600" y="238125"/>
                      <a:pt x="609600" y="238125"/>
                      <a:pt x="609600" y="152400"/>
                    </a:cubicBezTo>
                    <a:cubicBezTo>
                      <a:pt x="609600" y="152400"/>
                      <a:pt x="610552" y="304800"/>
                      <a:pt x="762000" y="304800"/>
                    </a:cubicBezTo>
                    <a:lnTo>
                      <a:pt x="152400" y="304800"/>
                    </a:lnTo>
                    <a:cubicBezTo>
                      <a:pt x="152400" y="304800"/>
                      <a:pt x="0" y="304800"/>
                      <a:pt x="0" y="152400"/>
                    </a:cubicBezTo>
                    <a:lnTo>
                      <a:pt x="0" y="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52" name="Freeform: Shape 551">
                <a:extLst>
                  <a:ext uri="{FF2B5EF4-FFF2-40B4-BE49-F238E27FC236}">
                    <a16:creationId xmlns:a16="http://schemas.microsoft.com/office/drawing/2014/main" id="{1FF548A4-5D7E-3107-530B-1B303C3D5A16}"/>
                  </a:ext>
                </a:extLst>
              </p:cNvPr>
              <p:cNvSpPr/>
              <p:nvPr/>
            </p:nvSpPr>
            <p:spPr>
              <a:xfrm>
                <a:off x="7326923" y="1455451"/>
                <a:ext cx="762000" cy="381000"/>
              </a:xfrm>
              <a:custGeom>
                <a:avLst/>
                <a:gdLst>
                  <a:gd name="connsiteX0" fmla="*/ 0 w 762000"/>
                  <a:gd name="connsiteY0" fmla="*/ 381000 h 381000"/>
                  <a:gd name="connsiteX1" fmla="*/ 152400 w 762000"/>
                  <a:gd name="connsiteY1" fmla="*/ 381000 h 381000"/>
                  <a:gd name="connsiteX2" fmla="*/ 457200 w 762000"/>
                  <a:gd name="connsiteY2" fmla="*/ 381000 h 381000"/>
                  <a:gd name="connsiteX3" fmla="*/ 609600 w 762000"/>
                  <a:gd name="connsiteY3" fmla="*/ 228600 h 381000"/>
                  <a:gd name="connsiteX4" fmla="*/ 609600 w 762000"/>
                  <a:gd name="connsiteY4" fmla="*/ 152400 h 381000"/>
                  <a:gd name="connsiteX5" fmla="*/ 762000 w 762000"/>
                  <a:gd name="connsiteY5" fmla="*/ 0 h 381000"/>
                  <a:gd name="connsiteX6" fmla="*/ 152400 w 762000"/>
                  <a:gd name="connsiteY6" fmla="*/ 0 h 381000"/>
                  <a:gd name="connsiteX7" fmla="*/ 0 w 762000"/>
                  <a:gd name="connsiteY7" fmla="*/ 152400 h 381000"/>
                  <a:gd name="connsiteX8" fmla="*/ 0 w 762000"/>
                  <a:gd name="connsiteY8"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381000">
                    <a:moveTo>
                      <a:pt x="0" y="381000"/>
                    </a:moveTo>
                    <a:cubicBezTo>
                      <a:pt x="0" y="381000"/>
                      <a:pt x="0" y="381000"/>
                      <a:pt x="152400" y="381000"/>
                    </a:cubicBezTo>
                    <a:cubicBezTo>
                      <a:pt x="304800" y="381000"/>
                      <a:pt x="457200" y="381000"/>
                      <a:pt x="457200" y="381000"/>
                    </a:cubicBezTo>
                    <a:cubicBezTo>
                      <a:pt x="457200" y="381000"/>
                      <a:pt x="609600" y="381953"/>
                      <a:pt x="609600" y="228600"/>
                    </a:cubicBezTo>
                    <a:cubicBezTo>
                      <a:pt x="609600" y="75248"/>
                      <a:pt x="609600" y="152400"/>
                      <a:pt x="609600" y="152400"/>
                    </a:cubicBezTo>
                    <a:cubicBezTo>
                      <a:pt x="609600" y="152400"/>
                      <a:pt x="610552" y="0"/>
                      <a:pt x="762000" y="0"/>
                    </a:cubicBezTo>
                    <a:lnTo>
                      <a:pt x="152400" y="0"/>
                    </a:lnTo>
                    <a:cubicBezTo>
                      <a:pt x="152400" y="0"/>
                      <a:pt x="0" y="0"/>
                      <a:pt x="0" y="152400"/>
                    </a:cubicBezTo>
                    <a:lnTo>
                      <a:pt x="0" y="381000"/>
                    </a:ln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53" name="Freeform: Shape 552">
                <a:extLst>
                  <a:ext uri="{FF2B5EF4-FFF2-40B4-BE49-F238E27FC236}">
                    <a16:creationId xmlns:a16="http://schemas.microsoft.com/office/drawing/2014/main" id="{07CAB86A-3338-7290-0B44-83E8386775DC}"/>
                  </a:ext>
                </a:extLst>
              </p:cNvPr>
              <p:cNvSpPr/>
              <p:nvPr/>
            </p:nvSpPr>
            <p:spPr>
              <a:xfrm>
                <a:off x="7328828" y="1303051"/>
                <a:ext cx="455294" cy="533399"/>
              </a:xfrm>
              <a:custGeom>
                <a:avLst/>
                <a:gdLst>
                  <a:gd name="connsiteX0" fmla="*/ 155257 w 455294"/>
                  <a:gd name="connsiteY0" fmla="*/ 0 h 533399"/>
                  <a:gd name="connsiteX1" fmla="*/ 302895 w 455294"/>
                  <a:gd name="connsiteY1" fmla="*/ 152400 h 533399"/>
                  <a:gd name="connsiteX2" fmla="*/ 302895 w 455294"/>
                  <a:gd name="connsiteY2" fmla="*/ 381000 h 533399"/>
                  <a:gd name="connsiteX3" fmla="*/ 455295 w 455294"/>
                  <a:gd name="connsiteY3" fmla="*/ 533400 h 533399"/>
                  <a:gd name="connsiteX4" fmla="*/ 0 w 455294"/>
                  <a:gd name="connsiteY4" fmla="*/ 533400 h 533399"/>
                  <a:gd name="connsiteX5" fmla="*/ 0 w 455294"/>
                  <a:gd name="connsiteY5" fmla="*/ 0 h 533399"/>
                  <a:gd name="connsiteX6" fmla="*/ 155257 w 455294"/>
                  <a:gd name="connsiteY6" fmla="*/ 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294" h="533399">
                    <a:moveTo>
                      <a:pt x="155257" y="0"/>
                    </a:moveTo>
                    <a:cubicBezTo>
                      <a:pt x="155257" y="0"/>
                      <a:pt x="302895" y="0"/>
                      <a:pt x="302895" y="152400"/>
                    </a:cubicBezTo>
                    <a:cubicBezTo>
                      <a:pt x="302895" y="304800"/>
                      <a:pt x="302895" y="381000"/>
                      <a:pt x="302895" y="381000"/>
                    </a:cubicBezTo>
                    <a:cubicBezTo>
                      <a:pt x="302895" y="381000"/>
                      <a:pt x="302895" y="533400"/>
                      <a:pt x="455295" y="533400"/>
                    </a:cubicBezTo>
                    <a:lnTo>
                      <a:pt x="0" y="533400"/>
                    </a:lnTo>
                    <a:lnTo>
                      <a:pt x="0" y="0"/>
                    </a:lnTo>
                    <a:lnTo>
                      <a:pt x="155257" y="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54" name="Freeform: Shape 553">
                <a:extLst>
                  <a:ext uri="{FF2B5EF4-FFF2-40B4-BE49-F238E27FC236}">
                    <a16:creationId xmlns:a16="http://schemas.microsoft.com/office/drawing/2014/main" id="{1897DE09-3DA4-EE23-6673-87B923C26EAD}"/>
                  </a:ext>
                </a:extLst>
              </p:cNvPr>
              <p:cNvSpPr/>
              <p:nvPr/>
            </p:nvSpPr>
            <p:spPr>
              <a:xfrm>
                <a:off x="6717323" y="1303051"/>
                <a:ext cx="762000" cy="990600"/>
              </a:xfrm>
              <a:custGeom>
                <a:avLst/>
                <a:gdLst>
                  <a:gd name="connsiteX0" fmla="*/ 0 w 762000"/>
                  <a:gd name="connsiteY0" fmla="*/ 990600 h 990600"/>
                  <a:gd name="connsiteX1" fmla="*/ 152400 w 762000"/>
                  <a:gd name="connsiteY1" fmla="*/ 990600 h 990600"/>
                  <a:gd name="connsiteX2" fmla="*/ 457200 w 762000"/>
                  <a:gd name="connsiteY2" fmla="*/ 990600 h 990600"/>
                  <a:gd name="connsiteX3" fmla="*/ 609600 w 762000"/>
                  <a:gd name="connsiteY3" fmla="*/ 838200 h 990600"/>
                  <a:gd name="connsiteX4" fmla="*/ 609600 w 762000"/>
                  <a:gd name="connsiteY4" fmla="*/ 152400 h 990600"/>
                  <a:gd name="connsiteX5" fmla="*/ 762000 w 762000"/>
                  <a:gd name="connsiteY5" fmla="*/ 0 h 990600"/>
                  <a:gd name="connsiteX6" fmla="*/ 152400 w 762000"/>
                  <a:gd name="connsiteY6" fmla="*/ 0 h 990600"/>
                  <a:gd name="connsiteX7" fmla="*/ 0 w 762000"/>
                  <a:gd name="connsiteY7" fmla="*/ 152400 h 990600"/>
                  <a:gd name="connsiteX8" fmla="*/ 0 w 762000"/>
                  <a:gd name="connsiteY8"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990600">
                    <a:moveTo>
                      <a:pt x="0" y="990600"/>
                    </a:moveTo>
                    <a:cubicBezTo>
                      <a:pt x="0" y="990600"/>
                      <a:pt x="0" y="990600"/>
                      <a:pt x="152400" y="990600"/>
                    </a:cubicBezTo>
                    <a:cubicBezTo>
                      <a:pt x="304800" y="990600"/>
                      <a:pt x="457200" y="990600"/>
                      <a:pt x="457200" y="990600"/>
                    </a:cubicBezTo>
                    <a:cubicBezTo>
                      <a:pt x="457200" y="990600"/>
                      <a:pt x="609600" y="991553"/>
                      <a:pt x="609600" y="838200"/>
                    </a:cubicBezTo>
                    <a:cubicBezTo>
                      <a:pt x="609600" y="684848"/>
                      <a:pt x="609600" y="152400"/>
                      <a:pt x="609600" y="152400"/>
                    </a:cubicBezTo>
                    <a:cubicBezTo>
                      <a:pt x="609600" y="152400"/>
                      <a:pt x="610553" y="0"/>
                      <a:pt x="762000" y="0"/>
                    </a:cubicBezTo>
                    <a:lnTo>
                      <a:pt x="152400" y="0"/>
                    </a:lnTo>
                    <a:cubicBezTo>
                      <a:pt x="152400" y="0"/>
                      <a:pt x="0" y="0"/>
                      <a:pt x="0" y="152400"/>
                    </a:cubicBezTo>
                    <a:lnTo>
                      <a:pt x="0" y="990600"/>
                    </a:ln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55" name="Freeform: Shape 554">
                <a:extLst>
                  <a:ext uri="{FF2B5EF4-FFF2-40B4-BE49-F238E27FC236}">
                    <a16:creationId xmlns:a16="http://schemas.microsoft.com/office/drawing/2014/main" id="{8919A94D-0AA3-6BC8-B801-D5F110342CDD}"/>
                  </a:ext>
                </a:extLst>
              </p:cNvPr>
              <p:cNvSpPr/>
              <p:nvPr/>
            </p:nvSpPr>
            <p:spPr>
              <a:xfrm>
                <a:off x="6564923" y="2141251"/>
                <a:ext cx="609600" cy="152401"/>
              </a:xfrm>
              <a:custGeom>
                <a:avLst/>
                <a:gdLst>
                  <a:gd name="connsiteX0" fmla="*/ 0 w 609600"/>
                  <a:gd name="connsiteY0" fmla="*/ 0 h 152401"/>
                  <a:gd name="connsiteX1" fmla="*/ 152400 w 609600"/>
                  <a:gd name="connsiteY1" fmla="*/ 152400 h 152401"/>
                  <a:gd name="connsiteX2" fmla="*/ 609600 w 609600"/>
                  <a:gd name="connsiteY2" fmla="*/ 152400 h 152401"/>
                  <a:gd name="connsiteX3" fmla="*/ 457200 w 609600"/>
                  <a:gd name="connsiteY3" fmla="*/ 1905 h 152401"/>
                  <a:gd name="connsiteX4" fmla="*/ 0 w 609600"/>
                  <a:gd name="connsiteY4" fmla="*/ 0 h 15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152401">
                    <a:moveTo>
                      <a:pt x="0" y="0"/>
                    </a:moveTo>
                    <a:cubicBezTo>
                      <a:pt x="0" y="0"/>
                      <a:pt x="0" y="152400"/>
                      <a:pt x="152400" y="152400"/>
                    </a:cubicBezTo>
                    <a:cubicBezTo>
                      <a:pt x="304800" y="152400"/>
                      <a:pt x="609600" y="152400"/>
                      <a:pt x="609600" y="152400"/>
                    </a:cubicBezTo>
                    <a:cubicBezTo>
                      <a:pt x="609600" y="152400"/>
                      <a:pt x="457200" y="154305"/>
                      <a:pt x="457200" y="1905"/>
                    </a:cubicBezTo>
                    <a:lnTo>
                      <a:pt x="0" y="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56" name="Freeform: Shape 555">
                <a:extLst>
                  <a:ext uri="{FF2B5EF4-FFF2-40B4-BE49-F238E27FC236}">
                    <a16:creationId xmlns:a16="http://schemas.microsoft.com/office/drawing/2014/main" id="{488255D3-2B8D-7CA2-8A22-BE7C66752607}"/>
                  </a:ext>
                </a:extLst>
              </p:cNvPr>
              <p:cNvSpPr/>
              <p:nvPr/>
            </p:nvSpPr>
            <p:spPr>
              <a:xfrm>
                <a:off x="8241323" y="1607851"/>
                <a:ext cx="304800" cy="152400"/>
              </a:xfrm>
              <a:custGeom>
                <a:avLst/>
                <a:gdLst>
                  <a:gd name="connsiteX0" fmla="*/ 0 w 304800"/>
                  <a:gd name="connsiteY0" fmla="*/ 0 h 152400"/>
                  <a:gd name="connsiteX1" fmla="*/ 304800 w 304800"/>
                  <a:gd name="connsiteY1" fmla="*/ 0 h 152400"/>
                  <a:gd name="connsiteX2" fmla="*/ 152400 w 304800"/>
                  <a:gd name="connsiteY2" fmla="*/ 152400 h 152400"/>
                  <a:gd name="connsiteX3" fmla="*/ 0 w 304800"/>
                  <a:gd name="connsiteY3" fmla="*/ 0 h 152400"/>
                </a:gdLst>
                <a:ahLst/>
                <a:cxnLst>
                  <a:cxn ang="0">
                    <a:pos x="connsiteX0" y="connsiteY0"/>
                  </a:cxn>
                  <a:cxn ang="0">
                    <a:pos x="connsiteX1" y="connsiteY1"/>
                  </a:cxn>
                  <a:cxn ang="0">
                    <a:pos x="connsiteX2" y="connsiteY2"/>
                  </a:cxn>
                  <a:cxn ang="0">
                    <a:pos x="connsiteX3" y="connsiteY3"/>
                  </a:cxn>
                </a:cxnLst>
                <a:rect l="l" t="t" r="r" b="b"/>
                <a:pathLst>
                  <a:path w="304800" h="152400">
                    <a:moveTo>
                      <a:pt x="0" y="0"/>
                    </a:moveTo>
                    <a:lnTo>
                      <a:pt x="304800" y="0"/>
                    </a:lnTo>
                    <a:cubicBezTo>
                      <a:pt x="304800" y="0"/>
                      <a:pt x="304800" y="152400"/>
                      <a:pt x="152400" y="152400"/>
                    </a:cubicBezTo>
                    <a:cubicBezTo>
                      <a:pt x="0" y="152400"/>
                      <a:pt x="0" y="0"/>
                      <a:pt x="0" y="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57" name="Freeform: Shape 556">
                <a:extLst>
                  <a:ext uri="{FF2B5EF4-FFF2-40B4-BE49-F238E27FC236}">
                    <a16:creationId xmlns:a16="http://schemas.microsoft.com/office/drawing/2014/main" id="{07CD2FBA-9D52-7A35-0484-8134235365EE}"/>
                  </a:ext>
                </a:extLst>
              </p:cNvPr>
              <p:cNvSpPr/>
              <p:nvPr/>
            </p:nvSpPr>
            <p:spPr>
              <a:xfrm>
                <a:off x="6183923" y="3246151"/>
                <a:ext cx="571500" cy="528637"/>
              </a:xfrm>
              <a:custGeom>
                <a:avLst/>
                <a:gdLst>
                  <a:gd name="connsiteX0" fmla="*/ 217170 w 571500"/>
                  <a:gd name="connsiteY0" fmla="*/ 528638 h 528637"/>
                  <a:gd name="connsiteX1" fmla="*/ 571500 w 571500"/>
                  <a:gd name="connsiteY1" fmla="*/ 0 h 528637"/>
                  <a:gd name="connsiteX2" fmla="*/ 0 w 571500"/>
                  <a:gd name="connsiteY2" fmla="*/ 0 h 528637"/>
                  <a:gd name="connsiteX3" fmla="*/ 217170 w 571500"/>
                  <a:gd name="connsiteY3" fmla="*/ 528638 h 528637"/>
                </a:gdLst>
                <a:ahLst/>
                <a:cxnLst>
                  <a:cxn ang="0">
                    <a:pos x="connsiteX0" y="connsiteY0"/>
                  </a:cxn>
                  <a:cxn ang="0">
                    <a:pos x="connsiteX1" y="connsiteY1"/>
                  </a:cxn>
                  <a:cxn ang="0">
                    <a:pos x="connsiteX2" y="connsiteY2"/>
                  </a:cxn>
                  <a:cxn ang="0">
                    <a:pos x="connsiteX3" y="connsiteY3"/>
                  </a:cxn>
                </a:cxnLst>
                <a:rect l="l" t="t" r="r" b="b"/>
                <a:pathLst>
                  <a:path w="571500" h="528637">
                    <a:moveTo>
                      <a:pt x="217170" y="528638"/>
                    </a:moveTo>
                    <a:cubicBezTo>
                      <a:pt x="424815" y="442913"/>
                      <a:pt x="571500" y="239077"/>
                      <a:pt x="571500" y="0"/>
                    </a:cubicBezTo>
                    <a:lnTo>
                      <a:pt x="0" y="0"/>
                    </a:lnTo>
                    <a:lnTo>
                      <a:pt x="217170" y="528638"/>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58" name="Freeform: Shape 557">
                <a:extLst>
                  <a:ext uri="{FF2B5EF4-FFF2-40B4-BE49-F238E27FC236}">
                    <a16:creationId xmlns:a16="http://schemas.microsoft.com/office/drawing/2014/main" id="{CB45B281-E2A0-D0DA-24BE-0C880BA0E9C8}"/>
                  </a:ext>
                </a:extLst>
              </p:cNvPr>
              <p:cNvSpPr/>
              <p:nvPr/>
            </p:nvSpPr>
            <p:spPr>
              <a:xfrm>
                <a:off x="5862930" y="2674651"/>
                <a:ext cx="320992" cy="571500"/>
              </a:xfrm>
              <a:custGeom>
                <a:avLst/>
                <a:gdLst>
                  <a:gd name="connsiteX0" fmla="*/ 320993 w 320992"/>
                  <a:gd name="connsiteY0" fmla="*/ 0 h 571500"/>
                  <a:gd name="connsiteX1" fmla="*/ 0 w 320992"/>
                  <a:gd name="connsiteY1" fmla="*/ 99060 h 571500"/>
                  <a:gd name="connsiteX2" fmla="*/ 320993 w 320992"/>
                  <a:gd name="connsiteY2" fmla="*/ 571500 h 571500"/>
                  <a:gd name="connsiteX3" fmla="*/ 320993 w 320992"/>
                  <a:gd name="connsiteY3" fmla="*/ 0 h 571500"/>
                </a:gdLst>
                <a:ahLst/>
                <a:cxnLst>
                  <a:cxn ang="0">
                    <a:pos x="connsiteX0" y="connsiteY0"/>
                  </a:cxn>
                  <a:cxn ang="0">
                    <a:pos x="connsiteX1" y="connsiteY1"/>
                  </a:cxn>
                  <a:cxn ang="0">
                    <a:pos x="connsiteX2" y="connsiteY2"/>
                  </a:cxn>
                  <a:cxn ang="0">
                    <a:pos x="connsiteX3" y="connsiteY3"/>
                  </a:cxn>
                </a:cxnLst>
                <a:rect l="l" t="t" r="r" b="b"/>
                <a:pathLst>
                  <a:path w="320992" h="571500">
                    <a:moveTo>
                      <a:pt x="320993" y="0"/>
                    </a:moveTo>
                    <a:cubicBezTo>
                      <a:pt x="201930" y="0"/>
                      <a:pt x="91440" y="36195"/>
                      <a:pt x="0" y="99060"/>
                    </a:cubicBezTo>
                    <a:lnTo>
                      <a:pt x="320993" y="571500"/>
                    </a:lnTo>
                    <a:lnTo>
                      <a:pt x="320993" y="0"/>
                    </a:lnTo>
                    <a:close/>
                  </a:path>
                </a:pathLst>
              </a:custGeom>
              <a:solidFill>
                <a:schemeClr val="tx2">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59" name="Freeform: Shape 558">
                <a:extLst>
                  <a:ext uri="{FF2B5EF4-FFF2-40B4-BE49-F238E27FC236}">
                    <a16:creationId xmlns:a16="http://schemas.microsoft.com/office/drawing/2014/main" id="{36181E79-3414-A626-BEB7-5C80A374702A}"/>
                  </a:ext>
                </a:extLst>
              </p:cNvPr>
              <p:cNvSpPr/>
              <p:nvPr/>
            </p:nvSpPr>
            <p:spPr>
              <a:xfrm>
                <a:off x="6183923" y="2674651"/>
                <a:ext cx="571500" cy="571500"/>
              </a:xfrm>
              <a:custGeom>
                <a:avLst/>
                <a:gdLst>
                  <a:gd name="connsiteX0" fmla="*/ 0 w 571500"/>
                  <a:gd name="connsiteY0" fmla="*/ 0 h 571500"/>
                  <a:gd name="connsiteX1" fmla="*/ 0 w 571500"/>
                  <a:gd name="connsiteY1" fmla="*/ 571500 h 571500"/>
                  <a:gd name="connsiteX2" fmla="*/ 0 w 571500"/>
                  <a:gd name="connsiteY2" fmla="*/ 571500 h 571500"/>
                  <a:gd name="connsiteX3" fmla="*/ 0 w 571500"/>
                  <a:gd name="connsiteY3" fmla="*/ 571500 h 571500"/>
                  <a:gd name="connsiteX4" fmla="*/ 571500 w 571500"/>
                  <a:gd name="connsiteY4" fmla="*/ 571500 h 571500"/>
                  <a:gd name="connsiteX5" fmla="*/ 571500 w 571500"/>
                  <a:gd name="connsiteY5" fmla="*/ 571500 h 571500"/>
                  <a:gd name="connsiteX6" fmla="*/ 0 w 571500"/>
                  <a:gd name="connsiteY6"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571500">
                    <a:moveTo>
                      <a:pt x="0" y="0"/>
                    </a:moveTo>
                    <a:lnTo>
                      <a:pt x="0" y="571500"/>
                    </a:lnTo>
                    <a:lnTo>
                      <a:pt x="0" y="571500"/>
                    </a:lnTo>
                    <a:lnTo>
                      <a:pt x="0" y="571500"/>
                    </a:lnTo>
                    <a:lnTo>
                      <a:pt x="571500" y="571500"/>
                    </a:lnTo>
                    <a:cubicBezTo>
                      <a:pt x="571500" y="571500"/>
                      <a:pt x="571500" y="571500"/>
                      <a:pt x="571500" y="571500"/>
                    </a:cubicBezTo>
                    <a:cubicBezTo>
                      <a:pt x="571500" y="256222"/>
                      <a:pt x="315278" y="0"/>
                      <a:pt x="0" y="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0" name="Freeform: Shape 559">
                <a:extLst>
                  <a:ext uri="{FF2B5EF4-FFF2-40B4-BE49-F238E27FC236}">
                    <a16:creationId xmlns:a16="http://schemas.microsoft.com/office/drawing/2014/main" id="{6693E271-A93B-D6DB-7F81-FB1C437916AA}"/>
                  </a:ext>
                </a:extLst>
              </p:cNvPr>
              <p:cNvSpPr/>
              <p:nvPr/>
            </p:nvSpPr>
            <p:spPr>
              <a:xfrm>
                <a:off x="5916270" y="3246151"/>
                <a:ext cx="484822" cy="571500"/>
              </a:xfrm>
              <a:custGeom>
                <a:avLst/>
                <a:gdLst>
                  <a:gd name="connsiteX0" fmla="*/ 267653 w 484822"/>
                  <a:gd name="connsiteY0" fmla="*/ 0 h 571500"/>
                  <a:gd name="connsiteX1" fmla="*/ 0 w 484822"/>
                  <a:gd name="connsiteY1" fmla="*/ 504825 h 571500"/>
                  <a:gd name="connsiteX2" fmla="*/ 267653 w 484822"/>
                  <a:gd name="connsiteY2" fmla="*/ 571500 h 571500"/>
                  <a:gd name="connsiteX3" fmla="*/ 484822 w 484822"/>
                  <a:gd name="connsiteY3" fmla="*/ 528638 h 571500"/>
                  <a:gd name="connsiteX4" fmla="*/ 267653 w 484822"/>
                  <a:gd name="connsiteY4" fmla="*/ 0 h 571500"/>
                  <a:gd name="connsiteX5" fmla="*/ 267653 w 484822"/>
                  <a:gd name="connsiteY5"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22" h="571500">
                    <a:moveTo>
                      <a:pt x="267653" y="0"/>
                    </a:moveTo>
                    <a:lnTo>
                      <a:pt x="0" y="504825"/>
                    </a:lnTo>
                    <a:cubicBezTo>
                      <a:pt x="80010" y="546735"/>
                      <a:pt x="170497" y="571500"/>
                      <a:pt x="267653" y="571500"/>
                    </a:cubicBezTo>
                    <a:cubicBezTo>
                      <a:pt x="344805" y="571500"/>
                      <a:pt x="418147" y="556260"/>
                      <a:pt x="484822" y="528638"/>
                    </a:cubicBezTo>
                    <a:lnTo>
                      <a:pt x="267653" y="0"/>
                    </a:lnTo>
                    <a:lnTo>
                      <a:pt x="267653" y="0"/>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1" name="Freeform: Shape 560">
                <a:extLst>
                  <a:ext uri="{FF2B5EF4-FFF2-40B4-BE49-F238E27FC236}">
                    <a16:creationId xmlns:a16="http://schemas.microsoft.com/office/drawing/2014/main" id="{378924B7-5BD8-AECC-67D1-809DC4BAD7F7}"/>
                  </a:ext>
                </a:extLst>
              </p:cNvPr>
              <p:cNvSpPr/>
              <p:nvPr/>
            </p:nvSpPr>
            <p:spPr>
              <a:xfrm>
                <a:off x="6183923" y="3246151"/>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ED4F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2" name="Freeform: Shape 561">
                <a:extLst>
                  <a:ext uri="{FF2B5EF4-FFF2-40B4-BE49-F238E27FC236}">
                    <a16:creationId xmlns:a16="http://schemas.microsoft.com/office/drawing/2014/main" id="{AC885A13-FDFF-5FC7-70C5-937D5F02DEB8}"/>
                  </a:ext>
                </a:extLst>
              </p:cNvPr>
              <p:cNvSpPr/>
              <p:nvPr/>
            </p:nvSpPr>
            <p:spPr>
              <a:xfrm>
                <a:off x="5655285" y="2773711"/>
                <a:ext cx="528637" cy="472440"/>
              </a:xfrm>
              <a:custGeom>
                <a:avLst/>
                <a:gdLst>
                  <a:gd name="connsiteX0" fmla="*/ 0 w 528637"/>
                  <a:gd name="connsiteY0" fmla="*/ 255270 h 472440"/>
                  <a:gd name="connsiteX1" fmla="*/ 528638 w 528637"/>
                  <a:gd name="connsiteY1" fmla="*/ 472440 h 472440"/>
                  <a:gd name="connsiteX2" fmla="*/ 528638 w 528637"/>
                  <a:gd name="connsiteY2" fmla="*/ 472440 h 472440"/>
                  <a:gd name="connsiteX3" fmla="*/ 207645 w 528637"/>
                  <a:gd name="connsiteY3" fmla="*/ 0 h 472440"/>
                  <a:gd name="connsiteX4" fmla="*/ 0 w 528637"/>
                  <a:gd name="connsiteY4" fmla="*/ 255270 h 4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472440">
                    <a:moveTo>
                      <a:pt x="0" y="255270"/>
                    </a:moveTo>
                    <a:lnTo>
                      <a:pt x="528638" y="472440"/>
                    </a:lnTo>
                    <a:lnTo>
                      <a:pt x="528638" y="472440"/>
                    </a:lnTo>
                    <a:lnTo>
                      <a:pt x="207645" y="0"/>
                    </a:lnTo>
                    <a:cubicBezTo>
                      <a:pt x="115253" y="61913"/>
                      <a:pt x="42863" y="150495"/>
                      <a:pt x="0" y="25527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3" name="Freeform: Shape 562">
                <a:extLst>
                  <a:ext uri="{FF2B5EF4-FFF2-40B4-BE49-F238E27FC236}">
                    <a16:creationId xmlns:a16="http://schemas.microsoft.com/office/drawing/2014/main" id="{E5FA6C0E-274D-CCB8-C862-6EA3E90DA791}"/>
                  </a:ext>
                </a:extLst>
              </p:cNvPr>
              <p:cNvSpPr/>
              <p:nvPr/>
            </p:nvSpPr>
            <p:spPr>
              <a:xfrm>
                <a:off x="6183923" y="3246151"/>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ED4F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4" name="Freeform: Shape 563">
                <a:extLst>
                  <a:ext uri="{FF2B5EF4-FFF2-40B4-BE49-F238E27FC236}">
                    <a16:creationId xmlns:a16="http://schemas.microsoft.com/office/drawing/2014/main" id="{532E3C78-C3B2-6C74-3720-50355ECA9B79}"/>
                  </a:ext>
                </a:extLst>
              </p:cNvPr>
              <p:cNvSpPr/>
              <p:nvPr/>
            </p:nvSpPr>
            <p:spPr>
              <a:xfrm>
                <a:off x="5612423" y="3028981"/>
                <a:ext cx="571500" cy="721995"/>
              </a:xfrm>
              <a:custGeom>
                <a:avLst/>
                <a:gdLst>
                  <a:gd name="connsiteX0" fmla="*/ 571500 w 571500"/>
                  <a:gd name="connsiteY0" fmla="*/ 217170 h 721995"/>
                  <a:gd name="connsiteX1" fmla="*/ 42863 w 571500"/>
                  <a:gd name="connsiteY1" fmla="*/ 0 h 721995"/>
                  <a:gd name="connsiteX2" fmla="*/ 0 w 571500"/>
                  <a:gd name="connsiteY2" fmla="*/ 217170 h 721995"/>
                  <a:gd name="connsiteX3" fmla="*/ 303847 w 571500"/>
                  <a:gd name="connsiteY3" fmla="*/ 721995 h 721995"/>
                  <a:gd name="connsiteX4" fmla="*/ 571500 w 571500"/>
                  <a:gd name="connsiteY4" fmla="*/ 217170 h 721995"/>
                  <a:gd name="connsiteX5" fmla="*/ 571500 w 571500"/>
                  <a:gd name="connsiteY5" fmla="*/ 217170 h 721995"/>
                  <a:gd name="connsiteX6" fmla="*/ 571500 w 571500"/>
                  <a:gd name="connsiteY6" fmla="*/ 217170 h 72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721995">
                    <a:moveTo>
                      <a:pt x="571500" y="217170"/>
                    </a:moveTo>
                    <a:lnTo>
                      <a:pt x="42863" y="0"/>
                    </a:lnTo>
                    <a:cubicBezTo>
                      <a:pt x="15240" y="66675"/>
                      <a:pt x="0" y="140970"/>
                      <a:pt x="0" y="217170"/>
                    </a:cubicBezTo>
                    <a:cubicBezTo>
                      <a:pt x="0" y="436245"/>
                      <a:pt x="122872" y="626745"/>
                      <a:pt x="303847" y="721995"/>
                    </a:cubicBezTo>
                    <a:lnTo>
                      <a:pt x="571500" y="217170"/>
                    </a:lnTo>
                    <a:lnTo>
                      <a:pt x="571500" y="217170"/>
                    </a:lnTo>
                    <a:lnTo>
                      <a:pt x="571500" y="217170"/>
                    </a:ln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5" name="Freeform: Shape 564">
                <a:extLst>
                  <a:ext uri="{FF2B5EF4-FFF2-40B4-BE49-F238E27FC236}">
                    <a16:creationId xmlns:a16="http://schemas.microsoft.com/office/drawing/2014/main" id="{BE4D9739-C63A-C587-9437-7B682D92A7B5}"/>
                  </a:ext>
                </a:extLst>
              </p:cNvPr>
              <p:cNvSpPr/>
              <p:nvPr/>
            </p:nvSpPr>
            <p:spPr>
              <a:xfrm>
                <a:off x="6183923" y="3246151"/>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lnTo>
                      <a:pt x="0" y="0"/>
                    </a:lnTo>
                    <a:close/>
                  </a:path>
                </a:pathLst>
              </a:custGeom>
              <a:solidFill>
                <a:srgbClr val="ED4F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6" name="Freeform: Shape 565">
                <a:extLst>
                  <a:ext uri="{FF2B5EF4-FFF2-40B4-BE49-F238E27FC236}">
                    <a16:creationId xmlns:a16="http://schemas.microsoft.com/office/drawing/2014/main" id="{535D51CE-2556-624D-6D00-C75F6A3CB4BC}"/>
                  </a:ext>
                </a:extLst>
              </p:cNvPr>
              <p:cNvSpPr/>
              <p:nvPr/>
            </p:nvSpPr>
            <p:spPr>
              <a:xfrm>
                <a:off x="5516220" y="2702274"/>
                <a:ext cx="618172" cy="551497"/>
              </a:xfrm>
              <a:custGeom>
                <a:avLst/>
                <a:gdLst>
                  <a:gd name="connsiteX0" fmla="*/ 618172 w 618172"/>
                  <a:gd name="connsiteY0" fmla="*/ 551497 h 551497"/>
                  <a:gd name="connsiteX1" fmla="*/ 0 w 618172"/>
                  <a:gd name="connsiteY1" fmla="*/ 297180 h 551497"/>
                  <a:gd name="connsiteX2" fmla="*/ 7620 w 618172"/>
                  <a:gd name="connsiteY2" fmla="*/ 280035 h 551497"/>
                  <a:gd name="connsiteX3" fmla="*/ 226695 w 618172"/>
                  <a:gd name="connsiteY3" fmla="*/ 10478 h 551497"/>
                  <a:gd name="connsiteX4" fmla="*/ 242888 w 618172"/>
                  <a:gd name="connsiteY4" fmla="*/ 0 h 551497"/>
                  <a:gd name="connsiteX5" fmla="*/ 618172 w 618172"/>
                  <a:gd name="connsiteY5" fmla="*/ 551497 h 551497"/>
                  <a:gd name="connsiteX6" fmla="*/ 50483 w 618172"/>
                  <a:gd name="connsiteY6" fmla="*/ 276225 h 551497"/>
                  <a:gd name="connsiteX7" fmla="*/ 515303 w 618172"/>
                  <a:gd name="connsiteY7" fmla="*/ 467678 h 551497"/>
                  <a:gd name="connsiteX8" fmla="*/ 232410 w 618172"/>
                  <a:gd name="connsiteY8" fmla="*/ 51435 h 551497"/>
                  <a:gd name="connsiteX9" fmla="*/ 50483 w 618172"/>
                  <a:gd name="connsiteY9" fmla="*/ 276225 h 5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172" h="551497">
                    <a:moveTo>
                      <a:pt x="618172" y="551497"/>
                    </a:moveTo>
                    <a:lnTo>
                      <a:pt x="0" y="297180"/>
                    </a:lnTo>
                    <a:lnTo>
                      <a:pt x="7620" y="280035"/>
                    </a:lnTo>
                    <a:cubicBezTo>
                      <a:pt x="52388" y="170497"/>
                      <a:pt x="128588" y="77153"/>
                      <a:pt x="226695" y="10478"/>
                    </a:cubicBezTo>
                    <a:lnTo>
                      <a:pt x="242888" y="0"/>
                    </a:lnTo>
                    <a:lnTo>
                      <a:pt x="618172" y="551497"/>
                    </a:lnTo>
                    <a:close/>
                    <a:moveTo>
                      <a:pt x="50483" y="276225"/>
                    </a:moveTo>
                    <a:lnTo>
                      <a:pt x="515303" y="467678"/>
                    </a:lnTo>
                    <a:lnTo>
                      <a:pt x="232410" y="51435"/>
                    </a:lnTo>
                    <a:cubicBezTo>
                      <a:pt x="153353" y="110490"/>
                      <a:pt x="90488" y="187642"/>
                      <a:pt x="50483" y="276225"/>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7" name="Freeform: Shape 566">
                <a:extLst>
                  <a:ext uri="{FF2B5EF4-FFF2-40B4-BE49-F238E27FC236}">
                    <a16:creationId xmlns:a16="http://schemas.microsoft.com/office/drawing/2014/main" id="{F8F0E4BD-94F1-77F1-10AE-1C178A76B377}"/>
                  </a:ext>
                </a:extLst>
              </p:cNvPr>
              <p:cNvSpPr/>
              <p:nvPr/>
            </p:nvSpPr>
            <p:spPr>
              <a:xfrm>
                <a:off x="5383823" y="3493801"/>
                <a:ext cx="421957" cy="38100"/>
              </a:xfrm>
              <a:custGeom>
                <a:avLst/>
                <a:gdLst>
                  <a:gd name="connsiteX0" fmla="*/ 0 w 421957"/>
                  <a:gd name="connsiteY0" fmla="*/ 0 h 38100"/>
                  <a:gd name="connsiteX1" fmla="*/ 421957 w 421957"/>
                  <a:gd name="connsiteY1" fmla="*/ 0 h 38100"/>
                  <a:gd name="connsiteX2" fmla="*/ 421957 w 421957"/>
                  <a:gd name="connsiteY2" fmla="*/ 38100 h 38100"/>
                  <a:gd name="connsiteX3" fmla="*/ 0 w 421957"/>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21957" h="38100">
                    <a:moveTo>
                      <a:pt x="0" y="0"/>
                    </a:moveTo>
                    <a:lnTo>
                      <a:pt x="421957" y="0"/>
                    </a:lnTo>
                    <a:lnTo>
                      <a:pt x="421957"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8" name="Freeform: Shape 567">
                <a:extLst>
                  <a:ext uri="{FF2B5EF4-FFF2-40B4-BE49-F238E27FC236}">
                    <a16:creationId xmlns:a16="http://schemas.microsoft.com/office/drawing/2014/main" id="{FD123AD8-DF69-4599-66EF-D5E7609F3CB6}"/>
                  </a:ext>
                </a:extLst>
              </p:cNvPr>
              <p:cNvSpPr/>
              <p:nvPr/>
            </p:nvSpPr>
            <p:spPr>
              <a:xfrm>
                <a:off x="5383823" y="3570001"/>
                <a:ext cx="421957" cy="38100"/>
              </a:xfrm>
              <a:custGeom>
                <a:avLst/>
                <a:gdLst>
                  <a:gd name="connsiteX0" fmla="*/ 0 w 421957"/>
                  <a:gd name="connsiteY0" fmla="*/ 0 h 38100"/>
                  <a:gd name="connsiteX1" fmla="*/ 421957 w 421957"/>
                  <a:gd name="connsiteY1" fmla="*/ 0 h 38100"/>
                  <a:gd name="connsiteX2" fmla="*/ 421957 w 421957"/>
                  <a:gd name="connsiteY2" fmla="*/ 38100 h 38100"/>
                  <a:gd name="connsiteX3" fmla="*/ 0 w 421957"/>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21957" h="38100">
                    <a:moveTo>
                      <a:pt x="0" y="0"/>
                    </a:moveTo>
                    <a:lnTo>
                      <a:pt x="421957" y="0"/>
                    </a:lnTo>
                    <a:lnTo>
                      <a:pt x="421957"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69" name="Freeform: Shape 568">
                <a:extLst>
                  <a:ext uri="{FF2B5EF4-FFF2-40B4-BE49-F238E27FC236}">
                    <a16:creationId xmlns:a16="http://schemas.microsoft.com/office/drawing/2014/main" id="{EFA83F02-4CC6-8271-ADFE-B688318EBFB8}"/>
                  </a:ext>
                </a:extLst>
              </p:cNvPr>
              <p:cNvSpPr/>
              <p:nvPr/>
            </p:nvSpPr>
            <p:spPr>
              <a:xfrm>
                <a:off x="5383823" y="3646201"/>
                <a:ext cx="285750" cy="38100"/>
              </a:xfrm>
              <a:custGeom>
                <a:avLst/>
                <a:gdLst>
                  <a:gd name="connsiteX0" fmla="*/ 0 w 285750"/>
                  <a:gd name="connsiteY0" fmla="*/ 0 h 38100"/>
                  <a:gd name="connsiteX1" fmla="*/ 285750 w 285750"/>
                  <a:gd name="connsiteY1" fmla="*/ 0 h 38100"/>
                  <a:gd name="connsiteX2" fmla="*/ 285750 w 285750"/>
                  <a:gd name="connsiteY2" fmla="*/ 38100 h 38100"/>
                  <a:gd name="connsiteX3" fmla="*/ 0 w 2857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85750" h="38100">
                    <a:moveTo>
                      <a:pt x="0" y="0"/>
                    </a:moveTo>
                    <a:lnTo>
                      <a:pt x="285750" y="0"/>
                    </a:lnTo>
                    <a:lnTo>
                      <a:pt x="28575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nvGrpSpPr>
              <p:cNvPr id="570" name="Group 569">
                <a:extLst>
                  <a:ext uri="{FF2B5EF4-FFF2-40B4-BE49-F238E27FC236}">
                    <a16:creationId xmlns:a16="http://schemas.microsoft.com/office/drawing/2014/main" id="{DFA16FD2-DEA7-EA3A-95DB-10AEE4D8AA00}"/>
                  </a:ext>
                </a:extLst>
              </p:cNvPr>
              <p:cNvGrpSpPr/>
              <p:nvPr/>
            </p:nvGrpSpPr>
            <p:grpSpPr>
              <a:xfrm>
                <a:off x="6603023" y="2579401"/>
                <a:ext cx="571500" cy="419100"/>
                <a:chOff x="6603023" y="2579401"/>
                <a:chExt cx="571500" cy="419100"/>
              </a:xfrm>
            </p:grpSpPr>
            <p:sp>
              <p:nvSpPr>
                <p:cNvPr id="657" name="Freeform: Shape 656">
                  <a:extLst>
                    <a:ext uri="{FF2B5EF4-FFF2-40B4-BE49-F238E27FC236}">
                      <a16:creationId xmlns:a16="http://schemas.microsoft.com/office/drawing/2014/main" id="{36898B33-F40C-082C-D173-A03092E7BFB0}"/>
                    </a:ext>
                  </a:extLst>
                </p:cNvPr>
                <p:cNvSpPr/>
                <p:nvPr/>
              </p:nvSpPr>
              <p:spPr>
                <a:xfrm>
                  <a:off x="6603023" y="2579401"/>
                  <a:ext cx="571500" cy="38100"/>
                </a:xfrm>
                <a:custGeom>
                  <a:avLst/>
                  <a:gdLst>
                    <a:gd name="connsiteX0" fmla="*/ 0 w 571500"/>
                    <a:gd name="connsiteY0" fmla="*/ 0 h 38100"/>
                    <a:gd name="connsiteX1" fmla="*/ 571500 w 571500"/>
                    <a:gd name="connsiteY1" fmla="*/ 0 h 38100"/>
                    <a:gd name="connsiteX2" fmla="*/ 571500 w 571500"/>
                    <a:gd name="connsiteY2" fmla="*/ 38100 h 38100"/>
                    <a:gd name="connsiteX3" fmla="*/ 0 w 571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571500" h="38100">
                      <a:moveTo>
                        <a:pt x="0" y="0"/>
                      </a:moveTo>
                      <a:lnTo>
                        <a:pt x="571500" y="0"/>
                      </a:lnTo>
                      <a:lnTo>
                        <a:pt x="5715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8" name="Freeform: Shape 657">
                  <a:extLst>
                    <a:ext uri="{FF2B5EF4-FFF2-40B4-BE49-F238E27FC236}">
                      <a16:creationId xmlns:a16="http://schemas.microsoft.com/office/drawing/2014/main" id="{E84CD176-0D54-C8A5-67BC-240B3F6213AA}"/>
                    </a:ext>
                  </a:extLst>
                </p:cNvPr>
                <p:cNvSpPr/>
                <p:nvPr/>
              </p:nvSpPr>
              <p:spPr>
                <a:xfrm>
                  <a:off x="6603023" y="2655601"/>
                  <a:ext cx="571500" cy="38100"/>
                </a:xfrm>
                <a:custGeom>
                  <a:avLst/>
                  <a:gdLst>
                    <a:gd name="connsiteX0" fmla="*/ 0 w 571500"/>
                    <a:gd name="connsiteY0" fmla="*/ 0 h 38100"/>
                    <a:gd name="connsiteX1" fmla="*/ 571500 w 571500"/>
                    <a:gd name="connsiteY1" fmla="*/ 0 h 38100"/>
                    <a:gd name="connsiteX2" fmla="*/ 571500 w 571500"/>
                    <a:gd name="connsiteY2" fmla="*/ 38100 h 38100"/>
                    <a:gd name="connsiteX3" fmla="*/ 0 w 571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571500" h="38100">
                      <a:moveTo>
                        <a:pt x="0" y="0"/>
                      </a:moveTo>
                      <a:lnTo>
                        <a:pt x="571500" y="0"/>
                      </a:lnTo>
                      <a:lnTo>
                        <a:pt x="5715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9" name="Freeform: Shape 658">
                  <a:extLst>
                    <a:ext uri="{FF2B5EF4-FFF2-40B4-BE49-F238E27FC236}">
                      <a16:creationId xmlns:a16="http://schemas.microsoft.com/office/drawing/2014/main" id="{59B8FCB3-05D1-F9B0-609B-B966E7286681}"/>
                    </a:ext>
                  </a:extLst>
                </p:cNvPr>
                <p:cNvSpPr/>
                <p:nvPr/>
              </p:nvSpPr>
              <p:spPr>
                <a:xfrm>
                  <a:off x="6603023" y="2731801"/>
                  <a:ext cx="285750" cy="38100"/>
                </a:xfrm>
                <a:custGeom>
                  <a:avLst/>
                  <a:gdLst>
                    <a:gd name="connsiteX0" fmla="*/ 0 w 285750"/>
                    <a:gd name="connsiteY0" fmla="*/ 0 h 38100"/>
                    <a:gd name="connsiteX1" fmla="*/ 285750 w 285750"/>
                    <a:gd name="connsiteY1" fmla="*/ 0 h 38100"/>
                    <a:gd name="connsiteX2" fmla="*/ 285750 w 285750"/>
                    <a:gd name="connsiteY2" fmla="*/ 38100 h 38100"/>
                    <a:gd name="connsiteX3" fmla="*/ 0 w 2857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85750" h="38100">
                      <a:moveTo>
                        <a:pt x="0" y="0"/>
                      </a:moveTo>
                      <a:lnTo>
                        <a:pt x="285750" y="0"/>
                      </a:lnTo>
                      <a:lnTo>
                        <a:pt x="28575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60" name="Freeform: Shape 659">
                  <a:extLst>
                    <a:ext uri="{FF2B5EF4-FFF2-40B4-BE49-F238E27FC236}">
                      <a16:creationId xmlns:a16="http://schemas.microsoft.com/office/drawing/2014/main" id="{22D2DA4A-0D4C-388D-7307-1F215FC6CAF9}"/>
                    </a:ext>
                  </a:extLst>
                </p:cNvPr>
                <p:cNvSpPr/>
                <p:nvPr/>
              </p:nvSpPr>
              <p:spPr>
                <a:xfrm>
                  <a:off x="6603023" y="2808001"/>
                  <a:ext cx="571500" cy="38100"/>
                </a:xfrm>
                <a:custGeom>
                  <a:avLst/>
                  <a:gdLst>
                    <a:gd name="connsiteX0" fmla="*/ 0 w 571500"/>
                    <a:gd name="connsiteY0" fmla="*/ 0 h 38100"/>
                    <a:gd name="connsiteX1" fmla="*/ 571500 w 571500"/>
                    <a:gd name="connsiteY1" fmla="*/ 0 h 38100"/>
                    <a:gd name="connsiteX2" fmla="*/ 571500 w 571500"/>
                    <a:gd name="connsiteY2" fmla="*/ 38100 h 38100"/>
                    <a:gd name="connsiteX3" fmla="*/ 0 w 571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571500" h="38100">
                      <a:moveTo>
                        <a:pt x="0" y="0"/>
                      </a:moveTo>
                      <a:lnTo>
                        <a:pt x="571500" y="0"/>
                      </a:lnTo>
                      <a:lnTo>
                        <a:pt x="5715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61" name="Freeform: Shape 660">
                  <a:extLst>
                    <a:ext uri="{FF2B5EF4-FFF2-40B4-BE49-F238E27FC236}">
                      <a16:creationId xmlns:a16="http://schemas.microsoft.com/office/drawing/2014/main" id="{7602EDA8-66AC-F99F-1424-E137BF66D19E}"/>
                    </a:ext>
                  </a:extLst>
                </p:cNvPr>
                <p:cNvSpPr/>
                <p:nvPr/>
              </p:nvSpPr>
              <p:spPr>
                <a:xfrm>
                  <a:off x="6603023" y="2884201"/>
                  <a:ext cx="571500" cy="38100"/>
                </a:xfrm>
                <a:custGeom>
                  <a:avLst/>
                  <a:gdLst>
                    <a:gd name="connsiteX0" fmla="*/ 0 w 571500"/>
                    <a:gd name="connsiteY0" fmla="*/ 0 h 38100"/>
                    <a:gd name="connsiteX1" fmla="*/ 571500 w 571500"/>
                    <a:gd name="connsiteY1" fmla="*/ 0 h 38100"/>
                    <a:gd name="connsiteX2" fmla="*/ 571500 w 571500"/>
                    <a:gd name="connsiteY2" fmla="*/ 38100 h 38100"/>
                    <a:gd name="connsiteX3" fmla="*/ 0 w 571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571500" h="38100">
                      <a:moveTo>
                        <a:pt x="0" y="0"/>
                      </a:moveTo>
                      <a:lnTo>
                        <a:pt x="571500" y="0"/>
                      </a:lnTo>
                      <a:lnTo>
                        <a:pt x="5715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62" name="Freeform: Shape 661">
                  <a:extLst>
                    <a:ext uri="{FF2B5EF4-FFF2-40B4-BE49-F238E27FC236}">
                      <a16:creationId xmlns:a16="http://schemas.microsoft.com/office/drawing/2014/main" id="{B553D0D4-7854-A202-FBC3-073F6F1B264D}"/>
                    </a:ext>
                  </a:extLst>
                </p:cNvPr>
                <p:cNvSpPr/>
                <p:nvPr/>
              </p:nvSpPr>
              <p:spPr>
                <a:xfrm>
                  <a:off x="6603023" y="2960401"/>
                  <a:ext cx="152400" cy="38100"/>
                </a:xfrm>
                <a:custGeom>
                  <a:avLst/>
                  <a:gdLst>
                    <a:gd name="connsiteX0" fmla="*/ 0 w 152400"/>
                    <a:gd name="connsiteY0" fmla="*/ 0 h 38100"/>
                    <a:gd name="connsiteX1" fmla="*/ 152400 w 152400"/>
                    <a:gd name="connsiteY1" fmla="*/ 0 h 38100"/>
                    <a:gd name="connsiteX2" fmla="*/ 152400 w 152400"/>
                    <a:gd name="connsiteY2" fmla="*/ 38100 h 38100"/>
                    <a:gd name="connsiteX3" fmla="*/ 0 w 1524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52400" h="38100">
                      <a:moveTo>
                        <a:pt x="0" y="0"/>
                      </a:moveTo>
                      <a:lnTo>
                        <a:pt x="152400" y="0"/>
                      </a:lnTo>
                      <a:lnTo>
                        <a:pt x="1524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71" name="Group 570">
                <a:extLst>
                  <a:ext uri="{FF2B5EF4-FFF2-40B4-BE49-F238E27FC236}">
                    <a16:creationId xmlns:a16="http://schemas.microsoft.com/office/drawing/2014/main" id="{28AD25B0-8DF0-26E5-C0A6-9CBB7B03BD1F}"/>
                  </a:ext>
                </a:extLst>
              </p:cNvPr>
              <p:cNvGrpSpPr/>
              <p:nvPr/>
            </p:nvGrpSpPr>
            <p:grpSpPr>
              <a:xfrm>
                <a:off x="6603023" y="1436401"/>
                <a:ext cx="571500" cy="647700"/>
                <a:chOff x="6603023" y="1436401"/>
                <a:chExt cx="571500" cy="647700"/>
              </a:xfrm>
            </p:grpSpPr>
            <p:sp>
              <p:nvSpPr>
                <p:cNvPr id="643" name="Freeform: Shape 642">
                  <a:extLst>
                    <a:ext uri="{FF2B5EF4-FFF2-40B4-BE49-F238E27FC236}">
                      <a16:creationId xmlns:a16="http://schemas.microsoft.com/office/drawing/2014/main" id="{439553B6-8BDB-497D-8003-F7609AFEE7BC}"/>
                    </a:ext>
                  </a:extLst>
                </p:cNvPr>
                <p:cNvSpPr/>
                <p:nvPr/>
              </p:nvSpPr>
              <p:spPr>
                <a:xfrm>
                  <a:off x="6603023" y="1436401"/>
                  <a:ext cx="342900" cy="38100"/>
                </a:xfrm>
                <a:custGeom>
                  <a:avLst/>
                  <a:gdLst>
                    <a:gd name="connsiteX0" fmla="*/ 0 w 342900"/>
                    <a:gd name="connsiteY0" fmla="*/ 0 h 38100"/>
                    <a:gd name="connsiteX1" fmla="*/ 342900 w 342900"/>
                    <a:gd name="connsiteY1" fmla="*/ 0 h 38100"/>
                    <a:gd name="connsiteX2" fmla="*/ 342900 w 342900"/>
                    <a:gd name="connsiteY2" fmla="*/ 38100 h 38100"/>
                    <a:gd name="connsiteX3" fmla="*/ 0 w 3429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42900" h="38100">
                      <a:moveTo>
                        <a:pt x="0" y="0"/>
                      </a:moveTo>
                      <a:lnTo>
                        <a:pt x="342900" y="0"/>
                      </a:lnTo>
                      <a:lnTo>
                        <a:pt x="3429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44" name="Freeform: Shape 643">
                  <a:extLst>
                    <a:ext uri="{FF2B5EF4-FFF2-40B4-BE49-F238E27FC236}">
                      <a16:creationId xmlns:a16="http://schemas.microsoft.com/office/drawing/2014/main" id="{C3B5546B-31A2-D8E9-A004-388BBF2AD418}"/>
                    </a:ext>
                  </a:extLst>
                </p:cNvPr>
                <p:cNvSpPr/>
                <p:nvPr/>
              </p:nvSpPr>
              <p:spPr>
                <a:xfrm>
                  <a:off x="6603023" y="1512601"/>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45" name="Freeform: Shape 644">
                  <a:extLst>
                    <a:ext uri="{FF2B5EF4-FFF2-40B4-BE49-F238E27FC236}">
                      <a16:creationId xmlns:a16="http://schemas.microsoft.com/office/drawing/2014/main" id="{352B72E8-9CC6-B99C-17D9-722512FCD549}"/>
                    </a:ext>
                  </a:extLst>
                </p:cNvPr>
                <p:cNvSpPr/>
                <p:nvPr/>
              </p:nvSpPr>
              <p:spPr>
                <a:xfrm>
                  <a:off x="7098323" y="1512601"/>
                  <a:ext cx="76200" cy="38100"/>
                </a:xfrm>
                <a:custGeom>
                  <a:avLst/>
                  <a:gdLst>
                    <a:gd name="connsiteX0" fmla="*/ 0 w 76200"/>
                    <a:gd name="connsiteY0" fmla="*/ 0 h 38100"/>
                    <a:gd name="connsiteX1" fmla="*/ 76200 w 76200"/>
                    <a:gd name="connsiteY1" fmla="*/ 0 h 38100"/>
                    <a:gd name="connsiteX2" fmla="*/ 76200 w 76200"/>
                    <a:gd name="connsiteY2" fmla="*/ 38100 h 38100"/>
                    <a:gd name="connsiteX3" fmla="*/ 0 w 762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6200" h="38100">
                      <a:moveTo>
                        <a:pt x="0" y="0"/>
                      </a:moveTo>
                      <a:lnTo>
                        <a:pt x="76200" y="0"/>
                      </a:lnTo>
                      <a:lnTo>
                        <a:pt x="762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46" name="Freeform: Shape 645">
                  <a:extLst>
                    <a:ext uri="{FF2B5EF4-FFF2-40B4-BE49-F238E27FC236}">
                      <a16:creationId xmlns:a16="http://schemas.microsoft.com/office/drawing/2014/main" id="{7B677897-69B5-DAB0-E560-E08FC7F9BE8E}"/>
                    </a:ext>
                  </a:extLst>
                </p:cNvPr>
                <p:cNvSpPr/>
                <p:nvPr/>
              </p:nvSpPr>
              <p:spPr>
                <a:xfrm>
                  <a:off x="7098323" y="1588801"/>
                  <a:ext cx="76200" cy="38100"/>
                </a:xfrm>
                <a:custGeom>
                  <a:avLst/>
                  <a:gdLst>
                    <a:gd name="connsiteX0" fmla="*/ 0 w 76200"/>
                    <a:gd name="connsiteY0" fmla="*/ 0 h 38100"/>
                    <a:gd name="connsiteX1" fmla="*/ 76200 w 76200"/>
                    <a:gd name="connsiteY1" fmla="*/ 0 h 38100"/>
                    <a:gd name="connsiteX2" fmla="*/ 76200 w 76200"/>
                    <a:gd name="connsiteY2" fmla="*/ 38100 h 38100"/>
                    <a:gd name="connsiteX3" fmla="*/ 0 w 762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6200" h="38100">
                      <a:moveTo>
                        <a:pt x="0" y="0"/>
                      </a:moveTo>
                      <a:lnTo>
                        <a:pt x="76200" y="0"/>
                      </a:lnTo>
                      <a:lnTo>
                        <a:pt x="762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47" name="Freeform: Shape 646">
                  <a:extLst>
                    <a:ext uri="{FF2B5EF4-FFF2-40B4-BE49-F238E27FC236}">
                      <a16:creationId xmlns:a16="http://schemas.microsoft.com/office/drawing/2014/main" id="{551BC81E-9959-9EC0-2427-BF66D627FF2D}"/>
                    </a:ext>
                  </a:extLst>
                </p:cNvPr>
                <p:cNvSpPr/>
                <p:nvPr/>
              </p:nvSpPr>
              <p:spPr>
                <a:xfrm>
                  <a:off x="7098323" y="1741201"/>
                  <a:ext cx="76200" cy="38100"/>
                </a:xfrm>
                <a:custGeom>
                  <a:avLst/>
                  <a:gdLst>
                    <a:gd name="connsiteX0" fmla="*/ 0 w 76200"/>
                    <a:gd name="connsiteY0" fmla="*/ 0 h 38100"/>
                    <a:gd name="connsiteX1" fmla="*/ 76200 w 76200"/>
                    <a:gd name="connsiteY1" fmla="*/ 0 h 38100"/>
                    <a:gd name="connsiteX2" fmla="*/ 76200 w 76200"/>
                    <a:gd name="connsiteY2" fmla="*/ 38100 h 38100"/>
                    <a:gd name="connsiteX3" fmla="*/ 0 w 762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6200" h="38100">
                      <a:moveTo>
                        <a:pt x="0" y="0"/>
                      </a:moveTo>
                      <a:lnTo>
                        <a:pt x="76200" y="0"/>
                      </a:lnTo>
                      <a:lnTo>
                        <a:pt x="762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48" name="Freeform: Shape 647">
                  <a:extLst>
                    <a:ext uri="{FF2B5EF4-FFF2-40B4-BE49-F238E27FC236}">
                      <a16:creationId xmlns:a16="http://schemas.microsoft.com/office/drawing/2014/main" id="{32146DDF-1E19-A57E-9ABF-C382EA3763D5}"/>
                    </a:ext>
                  </a:extLst>
                </p:cNvPr>
                <p:cNvSpPr/>
                <p:nvPr/>
              </p:nvSpPr>
              <p:spPr>
                <a:xfrm>
                  <a:off x="7098323" y="1817401"/>
                  <a:ext cx="76200" cy="38100"/>
                </a:xfrm>
                <a:custGeom>
                  <a:avLst/>
                  <a:gdLst>
                    <a:gd name="connsiteX0" fmla="*/ 0 w 76200"/>
                    <a:gd name="connsiteY0" fmla="*/ 0 h 38100"/>
                    <a:gd name="connsiteX1" fmla="*/ 76200 w 76200"/>
                    <a:gd name="connsiteY1" fmla="*/ 0 h 38100"/>
                    <a:gd name="connsiteX2" fmla="*/ 76200 w 76200"/>
                    <a:gd name="connsiteY2" fmla="*/ 38100 h 38100"/>
                    <a:gd name="connsiteX3" fmla="*/ 0 w 762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6200" h="38100">
                      <a:moveTo>
                        <a:pt x="0" y="0"/>
                      </a:moveTo>
                      <a:lnTo>
                        <a:pt x="76200" y="0"/>
                      </a:lnTo>
                      <a:lnTo>
                        <a:pt x="762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49" name="Freeform: Shape 648">
                  <a:extLst>
                    <a:ext uri="{FF2B5EF4-FFF2-40B4-BE49-F238E27FC236}">
                      <a16:creationId xmlns:a16="http://schemas.microsoft.com/office/drawing/2014/main" id="{27798836-8774-5975-47E4-89A49B039BA7}"/>
                    </a:ext>
                  </a:extLst>
                </p:cNvPr>
                <p:cNvSpPr/>
                <p:nvPr/>
              </p:nvSpPr>
              <p:spPr>
                <a:xfrm>
                  <a:off x="7098323" y="1971706"/>
                  <a:ext cx="76200" cy="38100"/>
                </a:xfrm>
                <a:custGeom>
                  <a:avLst/>
                  <a:gdLst>
                    <a:gd name="connsiteX0" fmla="*/ 0 w 76200"/>
                    <a:gd name="connsiteY0" fmla="*/ 0 h 38100"/>
                    <a:gd name="connsiteX1" fmla="*/ 76200 w 76200"/>
                    <a:gd name="connsiteY1" fmla="*/ 0 h 38100"/>
                    <a:gd name="connsiteX2" fmla="*/ 76200 w 76200"/>
                    <a:gd name="connsiteY2" fmla="*/ 38100 h 38100"/>
                    <a:gd name="connsiteX3" fmla="*/ 0 w 762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6200" h="38100">
                      <a:moveTo>
                        <a:pt x="0" y="0"/>
                      </a:moveTo>
                      <a:lnTo>
                        <a:pt x="76200" y="0"/>
                      </a:lnTo>
                      <a:lnTo>
                        <a:pt x="762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0" name="Freeform: Shape 649">
                  <a:extLst>
                    <a:ext uri="{FF2B5EF4-FFF2-40B4-BE49-F238E27FC236}">
                      <a16:creationId xmlns:a16="http://schemas.microsoft.com/office/drawing/2014/main" id="{031AD67B-C9D4-0FDC-9A56-BDBE959E22B0}"/>
                    </a:ext>
                  </a:extLst>
                </p:cNvPr>
                <p:cNvSpPr/>
                <p:nvPr/>
              </p:nvSpPr>
              <p:spPr>
                <a:xfrm>
                  <a:off x="7098323" y="2046001"/>
                  <a:ext cx="76200" cy="38100"/>
                </a:xfrm>
                <a:custGeom>
                  <a:avLst/>
                  <a:gdLst>
                    <a:gd name="connsiteX0" fmla="*/ 0 w 76200"/>
                    <a:gd name="connsiteY0" fmla="*/ 0 h 38100"/>
                    <a:gd name="connsiteX1" fmla="*/ 76200 w 76200"/>
                    <a:gd name="connsiteY1" fmla="*/ 0 h 38100"/>
                    <a:gd name="connsiteX2" fmla="*/ 76200 w 76200"/>
                    <a:gd name="connsiteY2" fmla="*/ 38100 h 38100"/>
                    <a:gd name="connsiteX3" fmla="*/ 0 w 762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6200" h="38100">
                      <a:moveTo>
                        <a:pt x="0" y="0"/>
                      </a:moveTo>
                      <a:lnTo>
                        <a:pt x="76200" y="0"/>
                      </a:lnTo>
                      <a:lnTo>
                        <a:pt x="762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1" name="Freeform: Shape 650">
                  <a:extLst>
                    <a:ext uri="{FF2B5EF4-FFF2-40B4-BE49-F238E27FC236}">
                      <a16:creationId xmlns:a16="http://schemas.microsoft.com/office/drawing/2014/main" id="{0EBDCFC5-76A9-3F25-D0C2-2033A0B10AAC}"/>
                    </a:ext>
                  </a:extLst>
                </p:cNvPr>
                <p:cNvSpPr/>
                <p:nvPr/>
              </p:nvSpPr>
              <p:spPr>
                <a:xfrm>
                  <a:off x="6603023" y="1588801"/>
                  <a:ext cx="285750" cy="38100"/>
                </a:xfrm>
                <a:custGeom>
                  <a:avLst/>
                  <a:gdLst>
                    <a:gd name="connsiteX0" fmla="*/ 0 w 285750"/>
                    <a:gd name="connsiteY0" fmla="*/ 0 h 38100"/>
                    <a:gd name="connsiteX1" fmla="*/ 285750 w 285750"/>
                    <a:gd name="connsiteY1" fmla="*/ 0 h 38100"/>
                    <a:gd name="connsiteX2" fmla="*/ 285750 w 285750"/>
                    <a:gd name="connsiteY2" fmla="*/ 38100 h 38100"/>
                    <a:gd name="connsiteX3" fmla="*/ 0 w 2857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85750" h="38100">
                      <a:moveTo>
                        <a:pt x="0" y="0"/>
                      </a:moveTo>
                      <a:lnTo>
                        <a:pt x="285750" y="0"/>
                      </a:lnTo>
                      <a:lnTo>
                        <a:pt x="28575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2" name="Freeform: Shape 651">
                  <a:extLst>
                    <a:ext uri="{FF2B5EF4-FFF2-40B4-BE49-F238E27FC236}">
                      <a16:creationId xmlns:a16="http://schemas.microsoft.com/office/drawing/2014/main" id="{82B468A5-DFBB-3857-5B7E-3F11FBCCE814}"/>
                    </a:ext>
                  </a:extLst>
                </p:cNvPr>
                <p:cNvSpPr/>
                <p:nvPr/>
              </p:nvSpPr>
              <p:spPr>
                <a:xfrm>
                  <a:off x="6603023" y="1969801"/>
                  <a:ext cx="190500" cy="38100"/>
                </a:xfrm>
                <a:custGeom>
                  <a:avLst/>
                  <a:gdLst>
                    <a:gd name="connsiteX0" fmla="*/ 0 w 190500"/>
                    <a:gd name="connsiteY0" fmla="*/ 0 h 38100"/>
                    <a:gd name="connsiteX1" fmla="*/ 190500 w 190500"/>
                    <a:gd name="connsiteY1" fmla="*/ 0 h 38100"/>
                    <a:gd name="connsiteX2" fmla="*/ 190500 w 190500"/>
                    <a:gd name="connsiteY2" fmla="*/ 38100 h 38100"/>
                    <a:gd name="connsiteX3" fmla="*/ 0 w 1905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90500" h="38100">
                      <a:moveTo>
                        <a:pt x="0" y="0"/>
                      </a:moveTo>
                      <a:lnTo>
                        <a:pt x="190500" y="0"/>
                      </a:lnTo>
                      <a:lnTo>
                        <a:pt x="1905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3" name="Freeform: Shape 652">
                  <a:extLst>
                    <a:ext uri="{FF2B5EF4-FFF2-40B4-BE49-F238E27FC236}">
                      <a16:creationId xmlns:a16="http://schemas.microsoft.com/office/drawing/2014/main" id="{611DC81A-E9B3-4221-B107-B3EC5A91EFAB}"/>
                    </a:ext>
                  </a:extLst>
                </p:cNvPr>
                <p:cNvSpPr/>
                <p:nvPr/>
              </p:nvSpPr>
              <p:spPr>
                <a:xfrm>
                  <a:off x="6603023" y="2046001"/>
                  <a:ext cx="285750" cy="38100"/>
                </a:xfrm>
                <a:custGeom>
                  <a:avLst/>
                  <a:gdLst>
                    <a:gd name="connsiteX0" fmla="*/ 0 w 285750"/>
                    <a:gd name="connsiteY0" fmla="*/ 0 h 38100"/>
                    <a:gd name="connsiteX1" fmla="*/ 285750 w 285750"/>
                    <a:gd name="connsiteY1" fmla="*/ 0 h 38100"/>
                    <a:gd name="connsiteX2" fmla="*/ 285750 w 285750"/>
                    <a:gd name="connsiteY2" fmla="*/ 38100 h 38100"/>
                    <a:gd name="connsiteX3" fmla="*/ 0 w 2857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85750" h="38100">
                      <a:moveTo>
                        <a:pt x="0" y="0"/>
                      </a:moveTo>
                      <a:lnTo>
                        <a:pt x="285750" y="0"/>
                      </a:lnTo>
                      <a:lnTo>
                        <a:pt x="28575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4" name="Freeform: Shape 653">
                  <a:extLst>
                    <a:ext uri="{FF2B5EF4-FFF2-40B4-BE49-F238E27FC236}">
                      <a16:creationId xmlns:a16="http://schemas.microsoft.com/office/drawing/2014/main" id="{337EB26C-404F-3302-882F-DBFEF12E3463}"/>
                    </a:ext>
                  </a:extLst>
                </p:cNvPr>
                <p:cNvSpPr/>
                <p:nvPr/>
              </p:nvSpPr>
              <p:spPr>
                <a:xfrm>
                  <a:off x="6603023" y="1665001"/>
                  <a:ext cx="419100" cy="38100"/>
                </a:xfrm>
                <a:custGeom>
                  <a:avLst/>
                  <a:gdLst>
                    <a:gd name="connsiteX0" fmla="*/ 0 w 419100"/>
                    <a:gd name="connsiteY0" fmla="*/ 0 h 38100"/>
                    <a:gd name="connsiteX1" fmla="*/ 419100 w 419100"/>
                    <a:gd name="connsiteY1" fmla="*/ 0 h 38100"/>
                    <a:gd name="connsiteX2" fmla="*/ 419100 w 419100"/>
                    <a:gd name="connsiteY2" fmla="*/ 38100 h 38100"/>
                    <a:gd name="connsiteX3" fmla="*/ 0 w 419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19100" h="38100">
                      <a:moveTo>
                        <a:pt x="0" y="0"/>
                      </a:moveTo>
                      <a:lnTo>
                        <a:pt x="419100" y="0"/>
                      </a:lnTo>
                      <a:lnTo>
                        <a:pt x="4191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5" name="Freeform: Shape 654">
                  <a:extLst>
                    <a:ext uri="{FF2B5EF4-FFF2-40B4-BE49-F238E27FC236}">
                      <a16:creationId xmlns:a16="http://schemas.microsoft.com/office/drawing/2014/main" id="{C8B169FF-DFDA-6CC7-F114-0E396C69B24E}"/>
                    </a:ext>
                  </a:extLst>
                </p:cNvPr>
                <p:cNvSpPr/>
                <p:nvPr/>
              </p:nvSpPr>
              <p:spPr>
                <a:xfrm>
                  <a:off x="6603023" y="1741201"/>
                  <a:ext cx="359092" cy="38100"/>
                </a:xfrm>
                <a:custGeom>
                  <a:avLst/>
                  <a:gdLst>
                    <a:gd name="connsiteX0" fmla="*/ 0 w 359092"/>
                    <a:gd name="connsiteY0" fmla="*/ 0 h 38100"/>
                    <a:gd name="connsiteX1" fmla="*/ 359093 w 359092"/>
                    <a:gd name="connsiteY1" fmla="*/ 0 h 38100"/>
                    <a:gd name="connsiteX2" fmla="*/ 359093 w 359092"/>
                    <a:gd name="connsiteY2" fmla="*/ 38100 h 38100"/>
                    <a:gd name="connsiteX3" fmla="*/ 0 w 359092"/>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59092" h="38100">
                      <a:moveTo>
                        <a:pt x="0" y="0"/>
                      </a:moveTo>
                      <a:lnTo>
                        <a:pt x="359093" y="0"/>
                      </a:lnTo>
                      <a:lnTo>
                        <a:pt x="359093"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56" name="Freeform: Shape 655">
                  <a:extLst>
                    <a:ext uri="{FF2B5EF4-FFF2-40B4-BE49-F238E27FC236}">
                      <a16:creationId xmlns:a16="http://schemas.microsoft.com/office/drawing/2014/main" id="{4ED32908-1373-676A-32E0-69DF1751D48D}"/>
                    </a:ext>
                  </a:extLst>
                </p:cNvPr>
                <p:cNvSpPr/>
                <p:nvPr/>
              </p:nvSpPr>
              <p:spPr>
                <a:xfrm>
                  <a:off x="6603023" y="1817401"/>
                  <a:ext cx="152400" cy="38100"/>
                </a:xfrm>
                <a:custGeom>
                  <a:avLst/>
                  <a:gdLst>
                    <a:gd name="connsiteX0" fmla="*/ 0 w 152400"/>
                    <a:gd name="connsiteY0" fmla="*/ 0 h 38100"/>
                    <a:gd name="connsiteX1" fmla="*/ 152400 w 152400"/>
                    <a:gd name="connsiteY1" fmla="*/ 0 h 38100"/>
                    <a:gd name="connsiteX2" fmla="*/ 152400 w 152400"/>
                    <a:gd name="connsiteY2" fmla="*/ 38100 h 38100"/>
                    <a:gd name="connsiteX3" fmla="*/ 0 w 1524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52400" h="38100">
                      <a:moveTo>
                        <a:pt x="0" y="0"/>
                      </a:moveTo>
                      <a:lnTo>
                        <a:pt x="152400" y="0"/>
                      </a:lnTo>
                      <a:lnTo>
                        <a:pt x="152400" y="38100"/>
                      </a:lnTo>
                      <a:lnTo>
                        <a:pt x="0" y="381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72" name="Graphic 563">
                <a:extLst>
                  <a:ext uri="{FF2B5EF4-FFF2-40B4-BE49-F238E27FC236}">
                    <a16:creationId xmlns:a16="http://schemas.microsoft.com/office/drawing/2014/main" id="{4229492E-92B9-52AB-6FB0-0468014E49C1}"/>
                  </a:ext>
                </a:extLst>
              </p:cNvPr>
              <p:cNvGrpSpPr/>
              <p:nvPr/>
            </p:nvGrpSpPr>
            <p:grpSpPr>
              <a:xfrm>
                <a:off x="4449420" y="2808001"/>
                <a:ext cx="609600" cy="876300"/>
                <a:chOff x="4449420" y="2808001"/>
                <a:chExt cx="609600" cy="876300"/>
              </a:xfrm>
              <a:solidFill>
                <a:schemeClr val="accent1"/>
              </a:solidFill>
            </p:grpSpPr>
            <p:sp>
              <p:nvSpPr>
                <p:cNvPr id="625" name="Freeform: Shape 624">
                  <a:extLst>
                    <a:ext uri="{FF2B5EF4-FFF2-40B4-BE49-F238E27FC236}">
                      <a16:creationId xmlns:a16="http://schemas.microsoft.com/office/drawing/2014/main" id="{A6632DEC-6AB4-E1FB-C615-78BB904D2A6F}"/>
                    </a:ext>
                  </a:extLst>
                </p:cNvPr>
                <p:cNvSpPr/>
                <p:nvPr/>
              </p:nvSpPr>
              <p:spPr>
                <a:xfrm>
                  <a:off x="4449420" y="2808001"/>
                  <a:ext cx="609600" cy="876300"/>
                </a:xfrm>
                <a:custGeom>
                  <a:avLst/>
                  <a:gdLst>
                    <a:gd name="connsiteX0" fmla="*/ 609600 w 609600"/>
                    <a:gd name="connsiteY0" fmla="*/ 876300 h 876300"/>
                    <a:gd name="connsiteX1" fmla="*/ 0 w 609600"/>
                    <a:gd name="connsiteY1" fmla="*/ 876300 h 876300"/>
                    <a:gd name="connsiteX2" fmla="*/ 0 w 609600"/>
                    <a:gd name="connsiteY2" fmla="*/ 0 h 876300"/>
                    <a:gd name="connsiteX3" fmla="*/ 609600 w 609600"/>
                    <a:gd name="connsiteY3" fmla="*/ 0 h 876300"/>
                    <a:gd name="connsiteX4" fmla="*/ 609600 w 609600"/>
                    <a:gd name="connsiteY4" fmla="*/ 876300 h 876300"/>
                    <a:gd name="connsiteX5" fmla="*/ 38100 w 609600"/>
                    <a:gd name="connsiteY5" fmla="*/ 838200 h 876300"/>
                    <a:gd name="connsiteX6" fmla="*/ 571500 w 609600"/>
                    <a:gd name="connsiteY6" fmla="*/ 838200 h 876300"/>
                    <a:gd name="connsiteX7" fmla="*/ 571500 w 609600"/>
                    <a:gd name="connsiteY7" fmla="*/ 38100 h 876300"/>
                    <a:gd name="connsiteX8" fmla="*/ 38100 w 609600"/>
                    <a:gd name="connsiteY8" fmla="*/ 38100 h 876300"/>
                    <a:gd name="connsiteX9" fmla="*/ 38100 w 609600"/>
                    <a:gd name="connsiteY9" fmla="*/ 8382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876300">
                      <a:moveTo>
                        <a:pt x="609600" y="876300"/>
                      </a:moveTo>
                      <a:lnTo>
                        <a:pt x="0" y="876300"/>
                      </a:lnTo>
                      <a:lnTo>
                        <a:pt x="0" y="0"/>
                      </a:lnTo>
                      <a:lnTo>
                        <a:pt x="609600" y="0"/>
                      </a:lnTo>
                      <a:lnTo>
                        <a:pt x="609600" y="876300"/>
                      </a:lnTo>
                      <a:close/>
                      <a:moveTo>
                        <a:pt x="38100" y="838200"/>
                      </a:moveTo>
                      <a:lnTo>
                        <a:pt x="571500" y="838200"/>
                      </a:lnTo>
                      <a:lnTo>
                        <a:pt x="571500" y="38100"/>
                      </a:lnTo>
                      <a:lnTo>
                        <a:pt x="38100" y="38100"/>
                      </a:lnTo>
                      <a:lnTo>
                        <a:pt x="38100" y="83820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26" name="Freeform: Shape 625">
                  <a:extLst>
                    <a:ext uri="{FF2B5EF4-FFF2-40B4-BE49-F238E27FC236}">
                      <a16:creationId xmlns:a16="http://schemas.microsoft.com/office/drawing/2014/main" id="{D0B86B11-CE25-891C-D7C1-99003CC71FC9}"/>
                    </a:ext>
                  </a:extLst>
                </p:cNvPr>
                <p:cNvSpPr/>
                <p:nvPr/>
              </p:nvSpPr>
              <p:spPr>
                <a:xfrm>
                  <a:off x="4544670" y="2903251"/>
                  <a:ext cx="421957" cy="152400"/>
                </a:xfrm>
                <a:custGeom>
                  <a:avLst/>
                  <a:gdLst>
                    <a:gd name="connsiteX0" fmla="*/ 0 w 421957"/>
                    <a:gd name="connsiteY0" fmla="*/ 0 h 152400"/>
                    <a:gd name="connsiteX1" fmla="*/ 421957 w 421957"/>
                    <a:gd name="connsiteY1" fmla="*/ 0 h 152400"/>
                    <a:gd name="connsiteX2" fmla="*/ 421957 w 421957"/>
                    <a:gd name="connsiteY2" fmla="*/ 152400 h 152400"/>
                    <a:gd name="connsiteX3" fmla="*/ 0 w 421957"/>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421957" h="152400">
                      <a:moveTo>
                        <a:pt x="0" y="0"/>
                      </a:moveTo>
                      <a:lnTo>
                        <a:pt x="421957" y="0"/>
                      </a:lnTo>
                      <a:lnTo>
                        <a:pt x="421957" y="152400"/>
                      </a:lnTo>
                      <a:lnTo>
                        <a:pt x="0" y="1524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27" name="Freeform: Shape 626">
                  <a:extLst>
                    <a:ext uri="{FF2B5EF4-FFF2-40B4-BE49-F238E27FC236}">
                      <a16:creationId xmlns:a16="http://schemas.microsoft.com/office/drawing/2014/main" id="{E86E4D82-76D1-7A70-0BC9-07451A86EB88}"/>
                    </a:ext>
                  </a:extLst>
                </p:cNvPr>
                <p:cNvSpPr/>
                <p:nvPr/>
              </p:nvSpPr>
              <p:spPr>
                <a:xfrm>
                  <a:off x="4544670" y="2903251"/>
                  <a:ext cx="421005" cy="152400"/>
                </a:xfrm>
                <a:custGeom>
                  <a:avLst/>
                  <a:gdLst>
                    <a:gd name="connsiteX0" fmla="*/ 0 w 421005"/>
                    <a:gd name="connsiteY0" fmla="*/ 152400 h 152400"/>
                    <a:gd name="connsiteX1" fmla="*/ 0 w 421005"/>
                    <a:gd name="connsiteY1" fmla="*/ 0 h 152400"/>
                    <a:gd name="connsiteX2" fmla="*/ 421005 w 421005"/>
                    <a:gd name="connsiteY2" fmla="*/ 0 h 152400"/>
                  </a:gdLst>
                  <a:ahLst/>
                  <a:cxnLst>
                    <a:cxn ang="0">
                      <a:pos x="connsiteX0" y="connsiteY0"/>
                    </a:cxn>
                    <a:cxn ang="0">
                      <a:pos x="connsiteX1" y="connsiteY1"/>
                    </a:cxn>
                    <a:cxn ang="0">
                      <a:pos x="connsiteX2" y="connsiteY2"/>
                    </a:cxn>
                  </a:cxnLst>
                  <a:rect l="l" t="t" r="r" b="b"/>
                  <a:pathLst>
                    <a:path w="421005" h="152400">
                      <a:moveTo>
                        <a:pt x="0" y="152400"/>
                      </a:moveTo>
                      <a:lnTo>
                        <a:pt x="0" y="0"/>
                      </a:lnTo>
                      <a:lnTo>
                        <a:pt x="421005" y="0"/>
                      </a:ln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28" name="Freeform: Shape 627">
                  <a:extLst>
                    <a:ext uri="{FF2B5EF4-FFF2-40B4-BE49-F238E27FC236}">
                      <a16:creationId xmlns:a16="http://schemas.microsoft.com/office/drawing/2014/main" id="{12C67092-FDD8-A96C-77E6-3FCBCE010CE7}"/>
                    </a:ext>
                  </a:extLst>
                </p:cNvPr>
                <p:cNvSpPr/>
                <p:nvPr/>
              </p:nvSpPr>
              <p:spPr>
                <a:xfrm>
                  <a:off x="4544670" y="31318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29" name="Freeform: Shape 628">
                  <a:extLst>
                    <a:ext uri="{FF2B5EF4-FFF2-40B4-BE49-F238E27FC236}">
                      <a16:creationId xmlns:a16="http://schemas.microsoft.com/office/drawing/2014/main" id="{AC26E12C-CA87-2930-DA75-44DC1ED81D08}"/>
                    </a:ext>
                  </a:extLst>
                </p:cNvPr>
                <p:cNvSpPr/>
                <p:nvPr/>
              </p:nvSpPr>
              <p:spPr>
                <a:xfrm>
                  <a:off x="4658970" y="31318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30" name="Freeform: Shape 629">
                  <a:extLst>
                    <a:ext uri="{FF2B5EF4-FFF2-40B4-BE49-F238E27FC236}">
                      <a16:creationId xmlns:a16="http://schemas.microsoft.com/office/drawing/2014/main" id="{01B4532F-8418-8626-1FFA-101E70A853A5}"/>
                    </a:ext>
                  </a:extLst>
                </p:cNvPr>
                <p:cNvSpPr/>
                <p:nvPr/>
              </p:nvSpPr>
              <p:spPr>
                <a:xfrm>
                  <a:off x="4773270" y="31318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31" name="Freeform: Shape 630">
                  <a:extLst>
                    <a:ext uri="{FF2B5EF4-FFF2-40B4-BE49-F238E27FC236}">
                      <a16:creationId xmlns:a16="http://schemas.microsoft.com/office/drawing/2014/main" id="{DE5F3C9E-14E3-3986-F53D-E4B26A53A142}"/>
                    </a:ext>
                  </a:extLst>
                </p:cNvPr>
                <p:cNvSpPr/>
                <p:nvPr/>
              </p:nvSpPr>
              <p:spPr>
                <a:xfrm>
                  <a:off x="4887570" y="31318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32" name="Freeform: Shape 631">
                  <a:extLst>
                    <a:ext uri="{FF2B5EF4-FFF2-40B4-BE49-F238E27FC236}">
                      <a16:creationId xmlns:a16="http://schemas.microsoft.com/office/drawing/2014/main" id="{BAB54029-5ED8-EA1B-4310-EFF10FF78148}"/>
                    </a:ext>
                  </a:extLst>
                </p:cNvPr>
                <p:cNvSpPr/>
                <p:nvPr/>
              </p:nvSpPr>
              <p:spPr>
                <a:xfrm>
                  <a:off x="4544670" y="32461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33" name="Freeform: Shape 632">
                  <a:extLst>
                    <a:ext uri="{FF2B5EF4-FFF2-40B4-BE49-F238E27FC236}">
                      <a16:creationId xmlns:a16="http://schemas.microsoft.com/office/drawing/2014/main" id="{2A4802D0-A896-03D9-8540-F4451BFAFF84}"/>
                    </a:ext>
                  </a:extLst>
                </p:cNvPr>
                <p:cNvSpPr/>
                <p:nvPr/>
              </p:nvSpPr>
              <p:spPr>
                <a:xfrm>
                  <a:off x="4658970" y="32461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34" name="Freeform: Shape 633">
                  <a:extLst>
                    <a:ext uri="{FF2B5EF4-FFF2-40B4-BE49-F238E27FC236}">
                      <a16:creationId xmlns:a16="http://schemas.microsoft.com/office/drawing/2014/main" id="{E0DE61EE-CF5E-51EB-821F-C149941F029D}"/>
                    </a:ext>
                  </a:extLst>
                </p:cNvPr>
                <p:cNvSpPr/>
                <p:nvPr/>
              </p:nvSpPr>
              <p:spPr>
                <a:xfrm>
                  <a:off x="4773270" y="32461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35" name="Freeform: Shape 634">
                  <a:extLst>
                    <a:ext uri="{FF2B5EF4-FFF2-40B4-BE49-F238E27FC236}">
                      <a16:creationId xmlns:a16="http://schemas.microsoft.com/office/drawing/2014/main" id="{0DBFC440-4B00-9790-69D3-C4899754592E}"/>
                    </a:ext>
                  </a:extLst>
                </p:cNvPr>
                <p:cNvSpPr/>
                <p:nvPr/>
              </p:nvSpPr>
              <p:spPr>
                <a:xfrm>
                  <a:off x="4887570" y="32461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36" name="Freeform: Shape 635">
                  <a:extLst>
                    <a:ext uri="{FF2B5EF4-FFF2-40B4-BE49-F238E27FC236}">
                      <a16:creationId xmlns:a16="http://schemas.microsoft.com/office/drawing/2014/main" id="{F596DB7D-1989-FC6A-2222-7CDE1EB089B4}"/>
                    </a:ext>
                  </a:extLst>
                </p:cNvPr>
                <p:cNvSpPr/>
                <p:nvPr/>
              </p:nvSpPr>
              <p:spPr>
                <a:xfrm>
                  <a:off x="4544670" y="33604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37" name="Freeform: Shape 636">
                  <a:extLst>
                    <a:ext uri="{FF2B5EF4-FFF2-40B4-BE49-F238E27FC236}">
                      <a16:creationId xmlns:a16="http://schemas.microsoft.com/office/drawing/2014/main" id="{D55D5D0C-C865-8CCB-8EF2-D2751934A99D}"/>
                    </a:ext>
                  </a:extLst>
                </p:cNvPr>
                <p:cNvSpPr/>
                <p:nvPr/>
              </p:nvSpPr>
              <p:spPr>
                <a:xfrm>
                  <a:off x="4658970" y="33604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38" name="Freeform: Shape 637">
                  <a:extLst>
                    <a:ext uri="{FF2B5EF4-FFF2-40B4-BE49-F238E27FC236}">
                      <a16:creationId xmlns:a16="http://schemas.microsoft.com/office/drawing/2014/main" id="{EC108CD2-3608-CB3C-5912-2B45305AD541}"/>
                    </a:ext>
                  </a:extLst>
                </p:cNvPr>
                <p:cNvSpPr/>
                <p:nvPr/>
              </p:nvSpPr>
              <p:spPr>
                <a:xfrm>
                  <a:off x="4773270" y="33604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39" name="Freeform: Shape 638">
                  <a:extLst>
                    <a:ext uri="{FF2B5EF4-FFF2-40B4-BE49-F238E27FC236}">
                      <a16:creationId xmlns:a16="http://schemas.microsoft.com/office/drawing/2014/main" id="{0885BDB3-4E4D-C77D-D6B5-339B7E6BB622}"/>
                    </a:ext>
                  </a:extLst>
                </p:cNvPr>
                <p:cNvSpPr/>
                <p:nvPr/>
              </p:nvSpPr>
              <p:spPr>
                <a:xfrm>
                  <a:off x="4544670" y="34747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40" name="Freeform: Shape 639">
                  <a:extLst>
                    <a:ext uri="{FF2B5EF4-FFF2-40B4-BE49-F238E27FC236}">
                      <a16:creationId xmlns:a16="http://schemas.microsoft.com/office/drawing/2014/main" id="{189085F5-8992-7219-61A0-FEC8D84A21BB}"/>
                    </a:ext>
                  </a:extLst>
                </p:cNvPr>
                <p:cNvSpPr/>
                <p:nvPr/>
              </p:nvSpPr>
              <p:spPr>
                <a:xfrm>
                  <a:off x="4658970" y="34747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41" name="Freeform: Shape 640">
                  <a:extLst>
                    <a:ext uri="{FF2B5EF4-FFF2-40B4-BE49-F238E27FC236}">
                      <a16:creationId xmlns:a16="http://schemas.microsoft.com/office/drawing/2014/main" id="{EE058053-9AEC-0FDF-5391-5232F7AD4159}"/>
                    </a:ext>
                  </a:extLst>
                </p:cNvPr>
                <p:cNvSpPr/>
                <p:nvPr/>
              </p:nvSpPr>
              <p:spPr>
                <a:xfrm>
                  <a:off x="4773270" y="3474751"/>
                  <a:ext cx="76200" cy="76200"/>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42" name="Freeform: Shape 641">
                  <a:extLst>
                    <a:ext uri="{FF2B5EF4-FFF2-40B4-BE49-F238E27FC236}">
                      <a16:creationId xmlns:a16="http://schemas.microsoft.com/office/drawing/2014/main" id="{4091F7A4-E500-8F48-63FE-394CEA841C47}"/>
                    </a:ext>
                  </a:extLst>
                </p:cNvPr>
                <p:cNvSpPr/>
                <p:nvPr/>
              </p:nvSpPr>
              <p:spPr>
                <a:xfrm>
                  <a:off x="4887570" y="3360451"/>
                  <a:ext cx="76200" cy="190500"/>
                </a:xfrm>
                <a:custGeom>
                  <a:avLst/>
                  <a:gdLst>
                    <a:gd name="connsiteX0" fmla="*/ 0 w 76200"/>
                    <a:gd name="connsiteY0" fmla="*/ 0 h 190500"/>
                    <a:gd name="connsiteX1" fmla="*/ 76200 w 76200"/>
                    <a:gd name="connsiteY1" fmla="*/ 0 h 190500"/>
                    <a:gd name="connsiteX2" fmla="*/ 76200 w 76200"/>
                    <a:gd name="connsiteY2" fmla="*/ 190500 h 190500"/>
                    <a:gd name="connsiteX3" fmla="*/ 0 w 762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76200" h="190500">
                      <a:moveTo>
                        <a:pt x="0" y="0"/>
                      </a:moveTo>
                      <a:lnTo>
                        <a:pt x="76200" y="0"/>
                      </a:lnTo>
                      <a:lnTo>
                        <a:pt x="76200" y="190500"/>
                      </a:lnTo>
                      <a:lnTo>
                        <a:pt x="0" y="190500"/>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73" name="Graphic 563">
                <a:extLst>
                  <a:ext uri="{FF2B5EF4-FFF2-40B4-BE49-F238E27FC236}">
                    <a16:creationId xmlns:a16="http://schemas.microsoft.com/office/drawing/2014/main" id="{661A3026-6E1A-8DFC-A637-D4DD7A0FA84E}"/>
                  </a:ext>
                </a:extLst>
              </p:cNvPr>
              <p:cNvGrpSpPr/>
              <p:nvPr/>
            </p:nvGrpSpPr>
            <p:grpSpPr>
              <a:xfrm>
                <a:off x="5936273" y="4255801"/>
                <a:ext cx="190500" cy="190500"/>
                <a:chOff x="5936273" y="4255801"/>
                <a:chExt cx="190500" cy="190500"/>
              </a:xfrm>
              <a:solidFill>
                <a:schemeClr val="tx2"/>
              </a:solidFill>
            </p:grpSpPr>
            <p:sp>
              <p:nvSpPr>
                <p:cNvPr id="623" name="Freeform: Shape 622">
                  <a:extLst>
                    <a:ext uri="{FF2B5EF4-FFF2-40B4-BE49-F238E27FC236}">
                      <a16:creationId xmlns:a16="http://schemas.microsoft.com/office/drawing/2014/main" id="{6D42A8C3-AC6F-69D7-DC84-347C7DF7058E}"/>
                    </a:ext>
                  </a:extLst>
                </p:cNvPr>
                <p:cNvSpPr/>
                <p:nvPr/>
              </p:nvSpPr>
              <p:spPr>
                <a:xfrm>
                  <a:off x="5955323" y="427485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24" name="Freeform: Shape 623">
                  <a:extLst>
                    <a:ext uri="{FF2B5EF4-FFF2-40B4-BE49-F238E27FC236}">
                      <a16:creationId xmlns:a16="http://schemas.microsoft.com/office/drawing/2014/main" id="{C7140E2B-555A-31F3-62D3-911F6FC4B217}"/>
                    </a:ext>
                  </a:extLst>
                </p:cNvPr>
                <p:cNvSpPr/>
                <p:nvPr/>
              </p:nvSpPr>
              <p:spPr>
                <a:xfrm>
                  <a:off x="5936273" y="4255801"/>
                  <a:ext cx="190500" cy="190500"/>
                </a:xfrm>
                <a:custGeom>
                  <a:avLst/>
                  <a:gdLst>
                    <a:gd name="connsiteX0" fmla="*/ 95250 w 190500"/>
                    <a:gd name="connsiteY0" fmla="*/ 190500 h 190500"/>
                    <a:gd name="connsiteX1" fmla="*/ 0 w 190500"/>
                    <a:gd name="connsiteY1" fmla="*/ 95250 h 190500"/>
                    <a:gd name="connsiteX2" fmla="*/ 95250 w 190500"/>
                    <a:gd name="connsiteY2" fmla="*/ 0 h 190500"/>
                    <a:gd name="connsiteX3" fmla="*/ 190500 w 190500"/>
                    <a:gd name="connsiteY3" fmla="*/ 95250 h 190500"/>
                    <a:gd name="connsiteX4" fmla="*/ 95250 w 190500"/>
                    <a:gd name="connsiteY4" fmla="*/ 190500 h 190500"/>
                    <a:gd name="connsiteX5" fmla="*/ 95250 w 190500"/>
                    <a:gd name="connsiteY5" fmla="*/ 38100 h 190500"/>
                    <a:gd name="connsiteX6" fmla="*/ 38100 w 190500"/>
                    <a:gd name="connsiteY6" fmla="*/ 95250 h 190500"/>
                    <a:gd name="connsiteX7" fmla="*/ 95250 w 190500"/>
                    <a:gd name="connsiteY7" fmla="*/ 152400 h 190500"/>
                    <a:gd name="connsiteX8" fmla="*/ 152400 w 190500"/>
                    <a:gd name="connsiteY8" fmla="*/ 95250 h 190500"/>
                    <a:gd name="connsiteX9" fmla="*/ 95250 w 190500"/>
                    <a:gd name="connsiteY9" fmla="*/ 381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190500"/>
                      </a:moveTo>
                      <a:cubicBezTo>
                        <a:pt x="42863" y="190500"/>
                        <a:pt x="0" y="147638"/>
                        <a:pt x="0" y="95250"/>
                      </a:cubicBezTo>
                      <a:cubicBezTo>
                        <a:pt x="0" y="42863"/>
                        <a:pt x="42863" y="0"/>
                        <a:pt x="95250" y="0"/>
                      </a:cubicBezTo>
                      <a:cubicBezTo>
                        <a:pt x="147638" y="0"/>
                        <a:pt x="190500" y="42863"/>
                        <a:pt x="190500" y="95250"/>
                      </a:cubicBezTo>
                      <a:cubicBezTo>
                        <a:pt x="190500" y="147638"/>
                        <a:pt x="147638" y="190500"/>
                        <a:pt x="95250" y="190500"/>
                      </a:cubicBezTo>
                      <a:close/>
                      <a:moveTo>
                        <a:pt x="95250" y="38100"/>
                      </a:moveTo>
                      <a:cubicBezTo>
                        <a:pt x="63818" y="38100"/>
                        <a:pt x="38100" y="63817"/>
                        <a:pt x="38100" y="95250"/>
                      </a:cubicBezTo>
                      <a:cubicBezTo>
                        <a:pt x="38100" y="126682"/>
                        <a:pt x="63818" y="152400"/>
                        <a:pt x="95250" y="152400"/>
                      </a:cubicBezTo>
                      <a:cubicBezTo>
                        <a:pt x="126682" y="152400"/>
                        <a:pt x="152400" y="126682"/>
                        <a:pt x="152400" y="95250"/>
                      </a:cubicBezTo>
                      <a:cubicBezTo>
                        <a:pt x="152400" y="63817"/>
                        <a:pt x="126682" y="38100"/>
                        <a:pt x="95250" y="3810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74" name="Graphic 563">
                <a:extLst>
                  <a:ext uri="{FF2B5EF4-FFF2-40B4-BE49-F238E27FC236}">
                    <a16:creationId xmlns:a16="http://schemas.microsoft.com/office/drawing/2014/main" id="{50AD2C58-78CB-5EFD-10E8-7575F4EEA8D9}"/>
                  </a:ext>
                </a:extLst>
              </p:cNvPr>
              <p:cNvGrpSpPr/>
              <p:nvPr/>
            </p:nvGrpSpPr>
            <p:grpSpPr>
              <a:xfrm>
                <a:off x="9022373" y="3646201"/>
                <a:ext cx="190500" cy="190500"/>
                <a:chOff x="9022373" y="3646201"/>
                <a:chExt cx="190500" cy="190500"/>
              </a:xfrm>
              <a:solidFill>
                <a:schemeClr val="tx2"/>
              </a:solidFill>
            </p:grpSpPr>
            <p:sp>
              <p:nvSpPr>
                <p:cNvPr id="621" name="Freeform: Shape 620">
                  <a:extLst>
                    <a:ext uri="{FF2B5EF4-FFF2-40B4-BE49-F238E27FC236}">
                      <a16:creationId xmlns:a16="http://schemas.microsoft.com/office/drawing/2014/main" id="{177B4678-9533-553B-78FF-4DE083C5E70E}"/>
                    </a:ext>
                  </a:extLst>
                </p:cNvPr>
                <p:cNvSpPr/>
                <p:nvPr/>
              </p:nvSpPr>
              <p:spPr>
                <a:xfrm>
                  <a:off x="9041423" y="366525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22" name="Freeform: Shape 621">
                  <a:extLst>
                    <a:ext uri="{FF2B5EF4-FFF2-40B4-BE49-F238E27FC236}">
                      <a16:creationId xmlns:a16="http://schemas.microsoft.com/office/drawing/2014/main" id="{6A132CC4-350C-CE0E-1102-FEB08984E002}"/>
                    </a:ext>
                  </a:extLst>
                </p:cNvPr>
                <p:cNvSpPr/>
                <p:nvPr/>
              </p:nvSpPr>
              <p:spPr>
                <a:xfrm>
                  <a:off x="9022373" y="3646201"/>
                  <a:ext cx="190500" cy="190500"/>
                </a:xfrm>
                <a:custGeom>
                  <a:avLst/>
                  <a:gdLst>
                    <a:gd name="connsiteX0" fmla="*/ 95250 w 190500"/>
                    <a:gd name="connsiteY0" fmla="*/ 190500 h 190500"/>
                    <a:gd name="connsiteX1" fmla="*/ 0 w 190500"/>
                    <a:gd name="connsiteY1" fmla="*/ 95250 h 190500"/>
                    <a:gd name="connsiteX2" fmla="*/ 95250 w 190500"/>
                    <a:gd name="connsiteY2" fmla="*/ 0 h 190500"/>
                    <a:gd name="connsiteX3" fmla="*/ 190500 w 190500"/>
                    <a:gd name="connsiteY3" fmla="*/ 95250 h 190500"/>
                    <a:gd name="connsiteX4" fmla="*/ 95250 w 190500"/>
                    <a:gd name="connsiteY4" fmla="*/ 190500 h 190500"/>
                    <a:gd name="connsiteX5" fmla="*/ 95250 w 190500"/>
                    <a:gd name="connsiteY5" fmla="*/ 38100 h 190500"/>
                    <a:gd name="connsiteX6" fmla="*/ 38100 w 190500"/>
                    <a:gd name="connsiteY6" fmla="*/ 95250 h 190500"/>
                    <a:gd name="connsiteX7" fmla="*/ 95250 w 190500"/>
                    <a:gd name="connsiteY7" fmla="*/ 152400 h 190500"/>
                    <a:gd name="connsiteX8" fmla="*/ 152400 w 190500"/>
                    <a:gd name="connsiteY8" fmla="*/ 95250 h 190500"/>
                    <a:gd name="connsiteX9" fmla="*/ 95250 w 190500"/>
                    <a:gd name="connsiteY9" fmla="*/ 381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190500"/>
                      </a:moveTo>
                      <a:cubicBezTo>
                        <a:pt x="42863" y="190500"/>
                        <a:pt x="0" y="147638"/>
                        <a:pt x="0" y="95250"/>
                      </a:cubicBezTo>
                      <a:cubicBezTo>
                        <a:pt x="0" y="42863"/>
                        <a:pt x="42863" y="0"/>
                        <a:pt x="95250" y="0"/>
                      </a:cubicBezTo>
                      <a:cubicBezTo>
                        <a:pt x="147638" y="0"/>
                        <a:pt x="190500" y="42863"/>
                        <a:pt x="190500" y="95250"/>
                      </a:cubicBezTo>
                      <a:cubicBezTo>
                        <a:pt x="190500" y="147638"/>
                        <a:pt x="147638" y="190500"/>
                        <a:pt x="95250" y="190500"/>
                      </a:cubicBezTo>
                      <a:close/>
                      <a:moveTo>
                        <a:pt x="95250" y="38100"/>
                      </a:moveTo>
                      <a:cubicBezTo>
                        <a:pt x="63818" y="38100"/>
                        <a:pt x="38100" y="63817"/>
                        <a:pt x="38100" y="95250"/>
                      </a:cubicBezTo>
                      <a:cubicBezTo>
                        <a:pt x="38100" y="126682"/>
                        <a:pt x="63818" y="152400"/>
                        <a:pt x="95250" y="152400"/>
                      </a:cubicBezTo>
                      <a:cubicBezTo>
                        <a:pt x="126682" y="152400"/>
                        <a:pt x="152400" y="126682"/>
                        <a:pt x="152400" y="95250"/>
                      </a:cubicBezTo>
                      <a:cubicBezTo>
                        <a:pt x="152400" y="63817"/>
                        <a:pt x="126682" y="38100"/>
                        <a:pt x="95250" y="3810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75" name="Graphic 563">
                <a:extLst>
                  <a:ext uri="{FF2B5EF4-FFF2-40B4-BE49-F238E27FC236}">
                    <a16:creationId xmlns:a16="http://schemas.microsoft.com/office/drawing/2014/main" id="{9D83266F-5284-E78E-6CE7-2A43BE75C391}"/>
                  </a:ext>
                </a:extLst>
              </p:cNvPr>
              <p:cNvGrpSpPr/>
              <p:nvPr/>
            </p:nvGrpSpPr>
            <p:grpSpPr>
              <a:xfrm>
                <a:off x="4259873" y="3951001"/>
                <a:ext cx="190500" cy="190500"/>
                <a:chOff x="4259873" y="3951001"/>
                <a:chExt cx="190500" cy="190500"/>
              </a:xfrm>
              <a:solidFill>
                <a:schemeClr val="tx2"/>
              </a:solidFill>
            </p:grpSpPr>
            <p:sp>
              <p:nvSpPr>
                <p:cNvPr id="619" name="Freeform: Shape 618">
                  <a:extLst>
                    <a:ext uri="{FF2B5EF4-FFF2-40B4-BE49-F238E27FC236}">
                      <a16:creationId xmlns:a16="http://schemas.microsoft.com/office/drawing/2014/main" id="{F28575B8-D71C-B039-9F53-997CE1AF1372}"/>
                    </a:ext>
                  </a:extLst>
                </p:cNvPr>
                <p:cNvSpPr/>
                <p:nvPr/>
              </p:nvSpPr>
              <p:spPr>
                <a:xfrm>
                  <a:off x="4278923" y="397005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20" name="Freeform: Shape 619">
                  <a:extLst>
                    <a:ext uri="{FF2B5EF4-FFF2-40B4-BE49-F238E27FC236}">
                      <a16:creationId xmlns:a16="http://schemas.microsoft.com/office/drawing/2014/main" id="{4A9ACEAB-5914-31EF-BF91-5FBE0160D496}"/>
                    </a:ext>
                  </a:extLst>
                </p:cNvPr>
                <p:cNvSpPr/>
                <p:nvPr/>
              </p:nvSpPr>
              <p:spPr>
                <a:xfrm>
                  <a:off x="4259873" y="3951001"/>
                  <a:ext cx="190500" cy="190500"/>
                </a:xfrm>
                <a:custGeom>
                  <a:avLst/>
                  <a:gdLst>
                    <a:gd name="connsiteX0" fmla="*/ 95250 w 190500"/>
                    <a:gd name="connsiteY0" fmla="*/ 190500 h 190500"/>
                    <a:gd name="connsiteX1" fmla="*/ 0 w 190500"/>
                    <a:gd name="connsiteY1" fmla="*/ 95250 h 190500"/>
                    <a:gd name="connsiteX2" fmla="*/ 95250 w 190500"/>
                    <a:gd name="connsiteY2" fmla="*/ 0 h 190500"/>
                    <a:gd name="connsiteX3" fmla="*/ 190500 w 190500"/>
                    <a:gd name="connsiteY3" fmla="*/ 95250 h 190500"/>
                    <a:gd name="connsiteX4" fmla="*/ 95250 w 190500"/>
                    <a:gd name="connsiteY4" fmla="*/ 190500 h 190500"/>
                    <a:gd name="connsiteX5" fmla="*/ 95250 w 190500"/>
                    <a:gd name="connsiteY5" fmla="*/ 38100 h 190500"/>
                    <a:gd name="connsiteX6" fmla="*/ 38100 w 190500"/>
                    <a:gd name="connsiteY6" fmla="*/ 95250 h 190500"/>
                    <a:gd name="connsiteX7" fmla="*/ 95250 w 190500"/>
                    <a:gd name="connsiteY7" fmla="*/ 152400 h 190500"/>
                    <a:gd name="connsiteX8" fmla="*/ 152400 w 190500"/>
                    <a:gd name="connsiteY8" fmla="*/ 95250 h 190500"/>
                    <a:gd name="connsiteX9" fmla="*/ 95250 w 190500"/>
                    <a:gd name="connsiteY9" fmla="*/ 381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190500"/>
                      </a:moveTo>
                      <a:cubicBezTo>
                        <a:pt x="42863" y="190500"/>
                        <a:pt x="0" y="147638"/>
                        <a:pt x="0" y="95250"/>
                      </a:cubicBezTo>
                      <a:cubicBezTo>
                        <a:pt x="0" y="42863"/>
                        <a:pt x="42863" y="0"/>
                        <a:pt x="95250" y="0"/>
                      </a:cubicBezTo>
                      <a:cubicBezTo>
                        <a:pt x="147638" y="0"/>
                        <a:pt x="190500" y="42863"/>
                        <a:pt x="190500" y="95250"/>
                      </a:cubicBezTo>
                      <a:cubicBezTo>
                        <a:pt x="190500" y="147638"/>
                        <a:pt x="147638" y="190500"/>
                        <a:pt x="95250" y="190500"/>
                      </a:cubicBezTo>
                      <a:close/>
                      <a:moveTo>
                        <a:pt x="95250" y="38100"/>
                      </a:moveTo>
                      <a:cubicBezTo>
                        <a:pt x="63817" y="38100"/>
                        <a:pt x="38100" y="63817"/>
                        <a:pt x="38100" y="95250"/>
                      </a:cubicBezTo>
                      <a:cubicBezTo>
                        <a:pt x="38100" y="126682"/>
                        <a:pt x="63817" y="152400"/>
                        <a:pt x="95250" y="152400"/>
                      </a:cubicBezTo>
                      <a:cubicBezTo>
                        <a:pt x="126683" y="152400"/>
                        <a:pt x="152400" y="126682"/>
                        <a:pt x="152400" y="95250"/>
                      </a:cubicBezTo>
                      <a:cubicBezTo>
                        <a:pt x="152400" y="63817"/>
                        <a:pt x="126683" y="38100"/>
                        <a:pt x="95250" y="3810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76" name="Graphic 563">
                <a:extLst>
                  <a:ext uri="{FF2B5EF4-FFF2-40B4-BE49-F238E27FC236}">
                    <a16:creationId xmlns:a16="http://schemas.microsoft.com/office/drawing/2014/main" id="{54E8C2C9-E286-EAF2-47A9-2FE506CB4C50}"/>
                  </a:ext>
                </a:extLst>
              </p:cNvPr>
              <p:cNvGrpSpPr/>
              <p:nvPr/>
            </p:nvGrpSpPr>
            <p:grpSpPr>
              <a:xfrm>
                <a:off x="7384073" y="3036601"/>
                <a:ext cx="190500" cy="190500"/>
                <a:chOff x="7384073" y="3036601"/>
                <a:chExt cx="190500" cy="190500"/>
              </a:xfrm>
              <a:solidFill>
                <a:schemeClr val="tx2"/>
              </a:solidFill>
            </p:grpSpPr>
            <p:sp>
              <p:nvSpPr>
                <p:cNvPr id="617" name="Freeform: Shape 616">
                  <a:extLst>
                    <a:ext uri="{FF2B5EF4-FFF2-40B4-BE49-F238E27FC236}">
                      <a16:creationId xmlns:a16="http://schemas.microsoft.com/office/drawing/2014/main" id="{AD0148CF-827B-B9A0-D95A-E86CC53C6946}"/>
                    </a:ext>
                  </a:extLst>
                </p:cNvPr>
                <p:cNvSpPr/>
                <p:nvPr/>
              </p:nvSpPr>
              <p:spPr>
                <a:xfrm>
                  <a:off x="7403123" y="305565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18" name="Freeform: Shape 617">
                  <a:extLst>
                    <a:ext uri="{FF2B5EF4-FFF2-40B4-BE49-F238E27FC236}">
                      <a16:creationId xmlns:a16="http://schemas.microsoft.com/office/drawing/2014/main" id="{CC853E7D-7F7D-EFFB-78C0-9205CEC0D32D}"/>
                    </a:ext>
                  </a:extLst>
                </p:cNvPr>
                <p:cNvSpPr/>
                <p:nvPr/>
              </p:nvSpPr>
              <p:spPr>
                <a:xfrm>
                  <a:off x="7384073" y="3036601"/>
                  <a:ext cx="190500" cy="190500"/>
                </a:xfrm>
                <a:custGeom>
                  <a:avLst/>
                  <a:gdLst>
                    <a:gd name="connsiteX0" fmla="*/ 95250 w 190500"/>
                    <a:gd name="connsiteY0" fmla="*/ 190500 h 190500"/>
                    <a:gd name="connsiteX1" fmla="*/ 0 w 190500"/>
                    <a:gd name="connsiteY1" fmla="*/ 95250 h 190500"/>
                    <a:gd name="connsiteX2" fmla="*/ 95250 w 190500"/>
                    <a:gd name="connsiteY2" fmla="*/ 0 h 190500"/>
                    <a:gd name="connsiteX3" fmla="*/ 190500 w 190500"/>
                    <a:gd name="connsiteY3" fmla="*/ 95250 h 190500"/>
                    <a:gd name="connsiteX4" fmla="*/ 95250 w 190500"/>
                    <a:gd name="connsiteY4" fmla="*/ 190500 h 190500"/>
                    <a:gd name="connsiteX5" fmla="*/ 95250 w 190500"/>
                    <a:gd name="connsiteY5" fmla="*/ 38100 h 190500"/>
                    <a:gd name="connsiteX6" fmla="*/ 38100 w 190500"/>
                    <a:gd name="connsiteY6" fmla="*/ 95250 h 190500"/>
                    <a:gd name="connsiteX7" fmla="*/ 95250 w 190500"/>
                    <a:gd name="connsiteY7" fmla="*/ 152400 h 190500"/>
                    <a:gd name="connsiteX8" fmla="*/ 152400 w 190500"/>
                    <a:gd name="connsiteY8" fmla="*/ 95250 h 190500"/>
                    <a:gd name="connsiteX9" fmla="*/ 95250 w 190500"/>
                    <a:gd name="connsiteY9" fmla="*/ 381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190500"/>
                      </a:moveTo>
                      <a:cubicBezTo>
                        <a:pt x="42863" y="190500"/>
                        <a:pt x="0" y="147638"/>
                        <a:pt x="0" y="95250"/>
                      </a:cubicBezTo>
                      <a:cubicBezTo>
                        <a:pt x="0" y="42863"/>
                        <a:pt x="42863" y="0"/>
                        <a:pt x="95250" y="0"/>
                      </a:cubicBezTo>
                      <a:cubicBezTo>
                        <a:pt x="147638" y="0"/>
                        <a:pt x="190500" y="42863"/>
                        <a:pt x="190500" y="95250"/>
                      </a:cubicBezTo>
                      <a:cubicBezTo>
                        <a:pt x="190500" y="147638"/>
                        <a:pt x="147638" y="190500"/>
                        <a:pt x="95250" y="190500"/>
                      </a:cubicBezTo>
                      <a:close/>
                      <a:moveTo>
                        <a:pt x="95250" y="38100"/>
                      </a:moveTo>
                      <a:cubicBezTo>
                        <a:pt x="63818" y="38100"/>
                        <a:pt x="38100" y="63817"/>
                        <a:pt x="38100" y="95250"/>
                      </a:cubicBezTo>
                      <a:cubicBezTo>
                        <a:pt x="38100" y="126682"/>
                        <a:pt x="63818" y="152400"/>
                        <a:pt x="95250" y="152400"/>
                      </a:cubicBezTo>
                      <a:cubicBezTo>
                        <a:pt x="126682" y="152400"/>
                        <a:pt x="152400" y="126682"/>
                        <a:pt x="152400" y="95250"/>
                      </a:cubicBezTo>
                      <a:cubicBezTo>
                        <a:pt x="152400" y="63817"/>
                        <a:pt x="126682" y="38100"/>
                        <a:pt x="95250" y="3810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577" name="Freeform: Shape 576">
                <a:extLst>
                  <a:ext uri="{FF2B5EF4-FFF2-40B4-BE49-F238E27FC236}">
                    <a16:creationId xmlns:a16="http://schemas.microsoft.com/office/drawing/2014/main" id="{5E2C5D2D-412B-2BD0-7446-E71E5E14A508}"/>
                  </a:ext>
                </a:extLst>
              </p:cNvPr>
              <p:cNvSpPr/>
              <p:nvPr/>
            </p:nvSpPr>
            <p:spPr>
              <a:xfrm>
                <a:off x="3752190" y="2220309"/>
                <a:ext cx="747731" cy="453389"/>
              </a:xfrm>
              <a:custGeom>
                <a:avLst/>
                <a:gdLst>
                  <a:gd name="connsiteX0" fmla="*/ 665798 w 747731"/>
                  <a:gd name="connsiteY0" fmla="*/ 245745 h 453389"/>
                  <a:gd name="connsiteX1" fmla="*/ 671513 w 747731"/>
                  <a:gd name="connsiteY1" fmla="*/ 198120 h 453389"/>
                  <a:gd name="connsiteX2" fmla="*/ 473393 w 747731"/>
                  <a:gd name="connsiteY2" fmla="*/ 0 h 453389"/>
                  <a:gd name="connsiteX3" fmla="*/ 288608 w 747731"/>
                  <a:gd name="connsiteY3" fmla="*/ 127635 h 453389"/>
                  <a:gd name="connsiteX4" fmla="*/ 235268 w 747731"/>
                  <a:gd name="connsiteY4" fmla="*/ 117157 h 453389"/>
                  <a:gd name="connsiteX5" fmla="*/ 95250 w 747731"/>
                  <a:gd name="connsiteY5" fmla="*/ 257175 h 453389"/>
                  <a:gd name="connsiteX6" fmla="*/ 97155 w 747731"/>
                  <a:gd name="connsiteY6" fmla="*/ 278130 h 453389"/>
                  <a:gd name="connsiteX7" fmla="*/ 87630 w 747731"/>
                  <a:gd name="connsiteY7" fmla="*/ 278130 h 453389"/>
                  <a:gd name="connsiteX8" fmla="*/ 0 w 747731"/>
                  <a:gd name="connsiteY8" fmla="*/ 365760 h 453389"/>
                  <a:gd name="connsiteX9" fmla="*/ 80010 w 747731"/>
                  <a:gd name="connsiteY9" fmla="*/ 453390 h 453389"/>
                  <a:gd name="connsiteX10" fmla="*/ 80010 w 747731"/>
                  <a:gd name="connsiteY10" fmla="*/ 453390 h 453389"/>
                  <a:gd name="connsiteX11" fmla="*/ 642938 w 747731"/>
                  <a:gd name="connsiteY11" fmla="*/ 453390 h 453389"/>
                  <a:gd name="connsiteX12" fmla="*/ 642938 w 747731"/>
                  <a:gd name="connsiteY12" fmla="*/ 453390 h 453389"/>
                  <a:gd name="connsiteX13" fmla="*/ 642938 w 747731"/>
                  <a:gd name="connsiteY13" fmla="*/ 453390 h 453389"/>
                  <a:gd name="connsiteX14" fmla="*/ 747713 w 747731"/>
                  <a:gd name="connsiteY14" fmla="*/ 348615 h 453389"/>
                  <a:gd name="connsiteX15" fmla="*/ 665798 w 747731"/>
                  <a:gd name="connsiteY15" fmla="*/ 245745 h 45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7731" h="453389">
                    <a:moveTo>
                      <a:pt x="665798" y="245745"/>
                    </a:moveTo>
                    <a:cubicBezTo>
                      <a:pt x="669608" y="230505"/>
                      <a:pt x="671513" y="214313"/>
                      <a:pt x="671513" y="198120"/>
                    </a:cubicBezTo>
                    <a:cubicBezTo>
                      <a:pt x="671513" y="88582"/>
                      <a:pt x="582930" y="0"/>
                      <a:pt x="473393" y="0"/>
                    </a:cubicBezTo>
                    <a:cubicBezTo>
                      <a:pt x="388620" y="0"/>
                      <a:pt x="317183" y="53340"/>
                      <a:pt x="288608" y="127635"/>
                    </a:cubicBezTo>
                    <a:cubicBezTo>
                      <a:pt x="272415" y="120967"/>
                      <a:pt x="254318" y="117157"/>
                      <a:pt x="235268" y="117157"/>
                    </a:cubicBezTo>
                    <a:cubicBezTo>
                      <a:pt x="158115" y="117157"/>
                      <a:pt x="95250" y="180023"/>
                      <a:pt x="95250" y="257175"/>
                    </a:cubicBezTo>
                    <a:cubicBezTo>
                      <a:pt x="95250" y="264795"/>
                      <a:pt x="96203" y="271463"/>
                      <a:pt x="97155" y="278130"/>
                    </a:cubicBezTo>
                    <a:cubicBezTo>
                      <a:pt x="94298" y="278130"/>
                      <a:pt x="91440" y="278130"/>
                      <a:pt x="87630" y="278130"/>
                    </a:cubicBezTo>
                    <a:cubicBezTo>
                      <a:pt x="39053" y="278130"/>
                      <a:pt x="0" y="317182"/>
                      <a:pt x="0" y="365760"/>
                    </a:cubicBezTo>
                    <a:cubicBezTo>
                      <a:pt x="0" y="411480"/>
                      <a:pt x="35243" y="449580"/>
                      <a:pt x="80010" y="453390"/>
                    </a:cubicBezTo>
                    <a:lnTo>
                      <a:pt x="80010" y="453390"/>
                    </a:lnTo>
                    <a:lnTo>
                      <a:pt x="642938" y="453390"/>
                    </a:lnTo>
                    <a:lnTo>
                      <a:pt x="642938" y="453390"/>
                    </a:lnTo>
                    <a:cubicBezTo>
                      <a:pt x="642938" y="453390"/>
                      <a:pt x="642938" y="453390"/>
                      <a:pt x="642938" y="453390"/>
                    </a:cubicBezTo>
                    <a:cubicBezTo>
                      <a:pt x="701040" y="453390"/>
                      <a:pt x="747713" y="406718"/>
                      <a:pt x="747713" y="348615"/>
                    </a:cubicBezTo>
                    <a:cubicBezTo>
                      <a:pt x="748665" y="297180"/>
                      <a:pt x="713423" y="255270"/>
                      <a:pt x="665798" y="245745"/>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nvGrpSpPr>
              <p:cNvPr id="578" name="Graphic 563">
                <a:extLst>
                  <a:ext uri="{FF2B5EF4-FFF2-40B4-BE49-F238E27FC236}">
                    <a16:creationId xmlns:a16="http://schemas.microsoft.com/office/drawing/2014/main" id="{E09C25E9-7E12-266A-FF16-BF467614FE2A}"/>
                  </a:ext>
                </a:extLst>
              </p:cNvPr>
              <p:cNvGrpSpPr/>
              <p:nvPr/>
            </p:nvGrpSpPr>
            <p:grpSpPr>
              <a:xfrm>
                <a:off x="4583723" y="1836451"/>
                <a:ext cx="762000" cy="762000"/>
                <a:chOff x="4583723" y="1836451"/>
                <a:chExt cx="762000" cy="762000"/>
              </a:xfrm>
              <a:solidFill>
                <a:schemeClr val="accent1"/>
              </a:solidFill>
            </p:grpSpPr>
            <p:sp>
              <p:nvSpPr>
                <p:cNvPr id="612" name="Freeform: Shape 611">
                  <a:extLst>
                    <a:ext uri="{FF2B5EF4-FFF2-40B4-BE49-F238E27FC236}">
                      <a16:creationId xmlns:a16="http://schemas.microsoft.com/office/drawing/2014/main" id="{F538D7A9-A8B4-110E-5463-7D1B0DF370B1}"/>
                    </a:ext>
                  </a:extLst>
                </p:cNvPr>
                <p:cNvSpPr/>
                <p:nvPr/>
              </p:nvSpPr>
              <p:spPr>
                <a:xfrm>
                  <a:off x="4583723" y="1836451"/>
                  <a:ext cx="762000" cy="762000"/>
                </a:xfrm>
                <a:custGeom>
                  <a:avLst/>
                  <a:gdLst>
                    <a:gd name="connsiteX0" fmla="*/ 762000 w 762000"/>
                    <a:gd name="connsiteY0" fmla="*/ 381000 h 762000"/>
                    <a:gd name="connsiteX1" fmla="*/ 381000 w 762000"/>
                    <a:gd name="connsiteY1" fmla="*/ 762000 h 762000"/>
                    <a:gd name="connsiteX2" fmla="*/ 0 w 762000"/>
                    <a:gd name="connsiteY2" fmla="*/ 381000 h 762000"/>
                    <a:gd name="connsiteX3" fmla="*/ 381000 w 762000"/>
                    <a:gd name="connsiteY3" fmla="*/ 0 h 762000"/>
                    <a:gd name="connsiteX4" fmla="*/ 762000 w 762000"/>
                    <a:gd name="connsiteY4" fmla="*/ 381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762000">
                      <a:moveTo>
                        <a:pt x="762000" y="381000"/>
                      </a:moveTo>
                      <a:cubicBezTo>
                        <a:pt x="762000" y="591421"/>
                        <a:pt x="591420" y="762000"/>
                        <a:pt x="381000" y="762000"/>
                      </a:cubicBezTo>
                      <a:cubicBezTo>
                        <a:pt x="170580" y="762000"/>
                        <a:pt x="0" y="591421"/>
                        <a:pt x="0" y="381000"/>
                      </a:cubicBezTo>
                      <a:cubicBezTo>
                        <a:pt x="0" y="170580"/>
                        <a:pt x="170580" y="0"/>
                        <a:pt x="381000" y="0"/>
                      </a:cubicBezTo>
                      <a:cubicBezTo>
                        <a:pt x="591420" y="0"/>
                        <a:pt x="762000" y="170580"/>
                        <a:pt x="762000" y="381000"/>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13" name="Freeform: Shape 612">
                  <a:extLst>
                    <a:ext uri="{FF2B5EF4-FFF2-40B4-BE49-F238E27FC236}">
                      <a16:creationId xmlns:a16="http://schemas.microsoft.com/office/drawing/2014/main" id="{4558F24F-8DCC-5CC5-EFC5-27665BA13DEB}"/>
                    </a:ext>
                  </a:extLst>
                </p:cNvPr>
                <p:cNvSpPr/>
                <p:nvPr/>
              </p:nvSpPr>
              <p:spPr>
                <a:xfrm>
                  <a:off x="4659923" y="1912651"/>
                  <a:ext cx="609600" cy="609600"/>
                </a:xfrm>
                <a:custGeom>
                  <a:avLst/>
                  <a:gdLst>
                    <a:gd name="connsiteX0" fmla="*/ 609600 w 609600"/>
                    <a:gd name="connsiteY0" fmla="*/ 304800 h 609600"/>
                    <a:gd name="connsiteX1" fmla="*/ 304800 w 609600"/>
                    <a:gd name="connsiteY1" fmla="*/ 609600 h 609600"/>
                    <a:gd name="connsiteX2" fmla="*/ 0 w 609600"/>
                    <a:gd name="connsiteY2" fmla="*/ 304800 h 609600"/>
                    <a:gd name="connsiteX3" fmla="*/ 304800 w 609600"/>
                    <a:gd name="connsiteY3" fmla="*/ 0 h 609600"/>
                    <a:gd name="connsiteX4" fmla="*/ 609600 w 609600"/>
                    <a:gd name="connsiteY4" fmla="*/ 30480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609600">
                      <a:moveTo>
                        <a:pt x="609600" y="304800"/>
                      </a:moveTo>
                      <a:cubicBezTo>
                        <a:pt x="609600" y="473136"/>
                        <a:pt x="473136" y="609600"/>
                        <a:pt x="304800" y="609600"/>
                      </a:cubicBezTo>
                      <a:cubicBezTo>
                        <a:pt x="136464" y="609600"/>
                        <a:pt x="0" y="473136"/>
                        <a:pt x="0" y="304800"/>
                      </a:cubicBezTo>
                      <a:cubicBezTo>
                        <a:pt x="0" y="136464"/>
                        <a:pt x="136464" y="0"/>
                        <a:pt x="304800" y="0"/>
                      </a:cubicBezTo>
                      <a:cubicBezTo>
                        <a:pt x="473136" y="0"/>
                        <a:pt x="609600" y="136464"/>
                        <a:pt x="609600" y="30480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14" name="Freeform: Shape 613">
                  <a:extLst>
                    <a:ext uri="{FF2B5EF4-FFF2-40B4-BE49-F238E27FC236}">
                      <a16:creationId xmlns:a16="http://schemas.microsoft.com/office/drawing/2014/main" id="{698FE20D-7575-E8C0-CC98-7443784CB4DD}"/>
                    </a:ext>
                  </a:extLst>
                </p:cNvPr>
                <p:cNvSpPr/>
                <p:nvPr/>
              </p:nvSpPr>
              <p:spPr>
                <a:xfrm>
                  <a:off x="4744695" y="1990361"/>
                  <a:ext cx="439102" cy="296622"/>
                </a:xfrm>
                <a:custGeom>
                  <a:avLst/>
                  <a:gdLst>
                    <a:gd name="connsiteX0" fmla="*/ 10478 w 439102"/>
                    <a:gd name="connsiteY0" fmla="*/ 296622 h 296622"/>
                    <a:gd name="connsiteX1" fmla="*/ 0 w 439102"/>
                    <a:gd name="connsiteY1" fmla="*/ 252807 h 296622"/>
                    <a:gd name="connsiteX2" fmla="*/ 56198 w 439102"/>
                    <a:gd name="connsiteY2" fmla="*/ 245187 h 296622"/>
                    <a:gd name="connsiteX3" fmla="*/ 63818 w 439102"/>
                    <a:gd name="connsiteY3" fmla="*/ 277572 h 296622"/>
                    <a:gd name="connsiteX4" fmla="*/ 10478 w 439102"/>
                    <a:gd name="connsiteY4" fmla="*/ 296622 h 296622"/>
                    <a:gd name="connsiteX5" fmla="*/ 429578 w 439102"/>
                    <a:gd name="connsiteY5" fmla="*/ 296622 h 296622"/>
                    <a:gd name="connsiteX6" fmla="*/ 375285 w 439102"/>
                    <a:gd name="connsiteY6" fmla="*/ 277572 h 296622"/>
                    <a:gd name="connsiteX7" fmla="*/ 382905 w 439102"/>
                    <a:gd name="connsiteY7" fmla="*/ 245187 h 296622"/>
                    <a:gd name="connsiteX8" fmla="*/ 439103 w 439102"/>
                    <a:gd name="connsiteY8" fmla="*/ 252807 h 296622"/>
                    <a:gd name="connsiteX9" fmla="*/ 429578 w 439102"/>
                    <a:gd name="connsiteY9" fmla="*/ 296622 h 296622"/>
                    <a:gd name="connsiteX10" fmla="*/ 60960 w 439102"/>
                    <a:gd name="connsiteY10" fmla="*/ 179465 h 296622"/>
                    <a:gd name="connsiteX11" fmla="*/ 5715 w 439102"/>
                    <a:gd name="connsiteY11" fmla="*/ 164225 h 296622"/>
                    <a:gd name="connsiteX12" fmla="*/ 21908 w 439102"/>
                    <a:gd name="connsiteY12" fmla="*/ 122315 h 296622"/>
                    <a:gd name="connsiteX13" fmla="*/ 73343 w 439102"/>
                    <a:gd name="connsiteY13" fmla="*/ 148032 h 296622"/>
                    <a:gd name="connsiteX14" fmla="*/ 60960 w 439102"/>
                    <a:gd name="connsiteY14" fmla="*/ 179465 h 296622"/>
                    <a:gd name="connsiteX15" fmla="*/ 379095 w 439102"/>
                    <a:gd name="connsiteY15" fmla="*/ 179465 h 296622"/>
                    <a:gd name="connsiteX16" fmla="*/ 367665 w 439102"/>
                    <a:gd name="connsiteY16" fmla="*/ 148985 h 296622"/>
                    <a:gd name="connsiteX17" fmla="*/ 419100 w 439102"/>
                    <a:gd name="connsiteY17" fmla="*/ 123267 h 296622"/>
                    <a:gd name="connsiteX18" fmla="*/ 435293 w 439102"/>
                    <a:gd name="connsiteY18" fmla="*/ 165177 h 296622"/>
                    <a:gd name="connsiteX19" fmla="*/ 379095 w 439102"/>
                    <a:gd name="connsiteY19" fmla="*/ 179465 h 296622"/>
                    <a:gd name="connsiteX20" fmla="*/ 113348 w 439102"/>
                    <a:gd name="connsiteY20" fmla="*/ 96597 h 296622"/>
                    <a:gd name="connsiteX21" fmla="*/ 76200 w 439102"/>
                    <a:gd name="connsiteY21" fmla="*/ 52782 h 296622"/>
                    <a:gd name="connsiteX22" fmla="*/ 112395 w 439102"/>
                    <a:gd name="connsiteY22" fmla="*/ 27065 h 296622"/>
                    <a:gd name="connsiteX23" fmla="*/ 140018 w 439102"/>
                    <a:gd name="connsiteY23" fmla="*/ 77547 h 296622"/>
                    <a:gd name="connsiteX24" fmla="*/ 113348 w 439102"/>
                    <a:gd name="connsiteY24" fmla="*/ 96597 h 296622"/>
                    <a:gd name="connsiteX25" fmla="*/ 326708 w 439102"/>
                    <a:gd name="connsiteY25" fmla="*/ 96597 h 296622"/>
                    <a:gd name="connsiteX26" fmla="*/ 299085 w 439102"/>
                    <a:gd name="connsiteY26" fmla="*/ 77547 h 296622"/>
                    <a:gd name="connsiteX27" fmla="*/ 326708 w 439102"/>
                    <a:gd name="connsiteY27" fmla="*/ 27065 h 296622"/>
                    <a:gd name="connsiteX28" fmla="*/ 363855 w 439102"/>
                    <a:gd name="connsiteY28" fmla="*/ 52782 h 296622"/>
                    <a:gd name="connsiteX29" fmla="*/ 326708 w 439102"/>
                    <a:gd name="connsiteY29" fmla="*/ 96597 h 296622"/>
                    <a:gd name="connsiteX30" fmla="*/ 202883 w 439102"/>
                    <a:gd name="connsiteY30" fmla="*/ 58497 h 296622"/>
                    <a:gd name="connsiteX31" fmla="*/ 197168 w 439102"/>
                    <a:gd name="connsiteY31" fmla="*/ 1347 h 296622"/>
                    <a:gd name="connsiteX32" fmla="*/ 220028 w 439102"/>
                    <a:gd name="connsiteY32" fmla="*/ 395 h 296622"/>
                    <a:gd name="connsiteX33" fmla="*/ 241935 w 439102"/>
                    <a:gd name="connsiteY33" fmla="*/ 1347 h 296622"/>
                    <a:gd name="connsiteX34" fmla="*/ 236220 w 439102"/>
                    <a:gd name="connsiteY34" fmla="*/ 58497 h 296622"/>
                    <a:gd name="connsiteX35" fmla="*/ 220028 w 439102"/>
                    <a:gd name="connsiteY35" fmla="*/ 57545 h 296622"/>
                    <a:gd name="connsiteX36" fmla="*/ 202883 w 439102"/>
                    <a:gd name="connsiteY36" fmla="*/ 58497 h 29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9102" h="296622">
                      <a:moveTo>
                        <a:pt x="10478" y="296622"/>
                      </a:moveTo>
                      <a:cubicBezTo>
                        <a:pt x="5715" y="282335"/>
                        <a:pt x="1905" y="268047"/>
                        <a:pt x="0" y="252807"/>
                      </a:cubicBezTo>
                      <a:lnTo>
                        <a:pt x="56198" y="245187"/>
                      </a:lnTo>
                      <a:cubicBezTo>
                        <a:pt x="58103" y="255665"/>
                        <a:pt x="60008" y="267095"/>
                        <a:pt x="63818" y="277572"/>
                      </a:cubicBezTo>
                      <a:lnTo>
                        <a:pt x="10478" y="296622"/>
                      </a:lnTo>
                      <a:close/>
                      <a:moveTo>
                        <a:pt x="429578" y="296622"/>
                      </a:moveTo>
                      <a:lnTo>
                        <a:pt x="375285" y="277572"/>
                      </a:lnTo>
                      <a:cubicBezTo>
                        <a:pt x="379095" y="267095"/>
                        <a:pt x="381953" y="256617"/>
                        <a:pt x="382905" y="245187"/>
                      </a:cubicBezTo>
                      <a:lnTo>
                        <a:pt x="439103" y="252807"/>
                      </a:lnTo>
                      <a:cubicBezTo>
                        <a:pt x="438150" y="268047"/>
                        <a:pt x="434340" y="282335"/>
                        <a:pt x="429578" y="296622"/>
                      </a:cubicBezTo>
                      <a:close/>
                      <a:moveTo>
                        <a:pt x="60960" y="179465"/>
                      </a:moveTo>
                      <a:lnTo>
                        <a:pt x="5715" y="164225"/>
                      </a:lnTo>
                      <a:cubicBezTo>
                        <a:pt x="9525" y="149937"/>
                        <a:pt x="15240" y="135650"/>
                        <a:pt x="21908" y="122315"/>
                      </a:cubicBezTo>
                      <a:lnTo>
                        <a:pt x="73343" y="148032"/>
                      </a:lnTo>
                      <a:cubicBezTo>
                        <a:pt x="67628" y="158510"/>
                        <a:pt x="63818" y="168987"/>
                        <a:pt x="60960" y="179465"/>
                      </a:cubicBezTo>
                      <a:close/>
                      <a:moveTo>
                        <a:pt x="379095" y="179465"/>
                      </a:moveTo>
                      <a:cubicBezTo>
                        <a:pt x="376238" y="168987"/>
                        <a:pt x="372428" y="158510"/>
                        <a:pt x="367665" y="148985"/>
                      </a:cubicBezTo>
                      <a:lnTo>
                        <a:pt x="419100" y="123267"/>
                      </a:lnTo>
                      <a:cubicBezTo>
                        <a:pt x="425768" y="136602"/>
                        <a:pt x="431483" y="150890"/>
                        <a:pt x="435293" y="165177"/>
                      </a:cubicBezTo>
                      <a:lnTo>
                        <a:pt x="379095" y="179465"/>
                      </a:lnTo>
                      <a:close/>
                      <a:moveTo>
                        <a:pt x="113348" y="96597"/>
                      </a:moveTo>
                      <a:lnTo>
                        <a:pt x="76200" y="52782"/>
                      </a:lnTo>
                      <a:cubicBezTo>
                        <a:pt x="87630" y="43257"/>
                        <a:pt x="100013" y="34685"/>
                        <a:pt x="112395" y="27065"/>
                      </a:cubicBezTo>
                      <a:lnTo>
                        <a:pt x="140018" y="77547"/>
                      </a:lnTo>
                      <a:cubicBezTo>
                        <a:pt x="130493" y="83262"/>
                        <a:pt x="121920" y="89930"/>
                        <a:pt x="113348" y="96597"/>
                      </a:cubicBezTo>
                      <a:close/>
                      <a:moveTo>
                        <a:pt x="326708" y="96597"/>
                      </a:moveTo>
                      <a:cubicBezTo>
                        <a:pt x="318135" y="88977"/>
                        <a:pt x="308610" y="83262"/>
                        <a:pt x="299085" y="77547"/>
                      </a:cubicBezTo>
                      <a:lnTo>
                        <a:pt x="326708" y="27065"/>
                      </a:lnTo>
                      <a:cubicBezTo>
                        <a:pt x="340043" y="34685"/>
                        <a:pt x="352425" y="42305"/>
                        <a:pt x="363855" y="52782"/>
                      </a:cubicBezTo>
                      <a:lnTo>
                        <a:pt x="326708" y="96597"/>
                      </a:lnTo>
                      <a:close/>
                      <a:moveTo>
                        <a:pt x="202883" y="58497"/>
                      </a:moveTo>
                      <a:lnTo>
                        <a:pt x="197168" y="1347"/>
                      </a:lnTo>
                      <a:cubicBezTo>
                        <a:pt x="204788" y="395"/>
                        <a:pt x="212408" y="-558"/>
                        <a:pt x="220028" y="395"/>
                      </a:cubicBezTo>
                      <a:cubicBezTo>
                        <a:pt x="227648" y="395"/>
                        <a:pt x="234315" y="395"/>
                        <a:pt x="241935" y="1347"/>
                      </a:cubicBezTo>
                      <a:lnTo>
                        <a:pt x="236220" y="58497"/>
                      </a:lnTo>
                      <a:cubicBezTo>
                        <a:pt x="230505" y="57545"/>
                        <a:pt x="225743" y="57545"/>
                        <a:pt x="220028" y="57545"/>
                      </a:cubicBezTo>
                      <a:cubicBezTo>
                        <a:pt x="214313" y="57545"/>
                        <a:pt x="208598" y="57545"/>
                        <a:pt x="202883" y="58497"/>
                      </a:cubicBezTo>
                      <a:close/>
                    </a:path>
                  </a:pathLst>
                </a:custGeom>
                <a:solidFill>
                  <a:srgbClr val="3024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15" name="Freeform: Shape 614">
                  <a:extLst>
                    <a:ext uri="{FF2B5EF4-FFF2-40B4-BE49-F238E27FC236}">
                      <a16:creationId xmlns:a16="http://schemas.microsoft.com/office/drawing/2014/main" id="{200992FD-6B29-BAEA-A77D-4ADC2847C4E8}"/>
                    </a:ext>
                  </a:extLst>
                </p:cNvPr>
                <p:cNvSpPr/>
                <p:nvPr/>
              </p:nvSpPr>
              <p:spPr>
                <a:xfrm>
                  <a:off x="4874235" y="2049811"/>
                  <a:ext cx="288607" cy="256222"/>
                </a:xfrm>
                <a:custGeom>
                  <a:avLst/>
                  <a:gdLst>
                    <a:gd name="connsiteX0" fmla="*/ 0 w 288607"/>
                    <a:gd name="connsiteY0" fmla="*/ 180975 h 256222"/>
                    <a:gd name="connsiteX1" fmla="*/ 288608 w 288607"/>
                    <a:gd name="connsiteY1" fmla="*/ 0 h 256222"/>
                    <a:gd name="connsiteX2" fmla="*/ 64770 w 288607"/>
                    <a:gd name="connsiteY2" fmla="*/ 256223 h 256222"/>
                  </a:gdLst>
                  <a:ahLst/>
                  <a:cxnLst>
                    <a:cxn ang="0">
                      <a:pos x="connsiteX0" y="connsiteY0"/>
                    </a:cxn>
                    <a:cxn ang="0">
                      <a:pos x="connsiteX1" y="connsiteY1"/>
                    </a:cxn>
                    <a:cxn ang="0">
                      <a:pos x="connsiteX2" y="connsiteY2"/>
                    </a:cxn>
                  </a:cxnLst>
                  <a:rect l="l" t="t" r="r" b="b"/>
                  <a:pathLst>
                    <a:path w="288607" h="256222">
                      <a:moveTo>
                        <a:pt x="0" y="180975"/>
                      </a:moveTo>
                      <a:lnTo>
                        <a:pt x="288608" y="0"/>
                      </a:lnTo>
                      <a:lnTo>
                        <a:pt x="64770" y="256223"/>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16" name="Freeform: Shape 615">
                  <a:extLst>
                    <a:ext uri="{FF2B5EF4-FFF2-40B4-BE49-F238E27FC236}">
                      <a16:creationId xmlns:a16="http://schemas.microsoft.com/office/drawing/2014/main" id="{BC18FA35-28E3-C172-27D0-D39F2C846C8F}"/>
                    </a:ext>
                  </a:extLst>
                </p:cNvPr>
                <p:cNvSpPr/>
                <p:nvPr/>
              </p:nvSpPr>
              <p:spPr>
                <a:xfrm>
                  <a:off x="4941863" y="2196496"/>
                  <a:ext cx="43815" cy="43814"/>
                </a:xfrm>
                <a:custGeom>
                  <a:avLst/>
                  <a:gdLst>
                    <a:gd name="connsiteX0" fmla="*/ 43815 w 43815"/>
                    <a:gd name="connsiteY0" fmla="*/ 21907 h 43814"/>
                    <a:gd name="connsiteX1" fmla="*/ 21907 w 43815"/>
                    <a:gd name="connsiteY1" fmla="*/ 43815 h 43814"/>
                    <a:gd name="connsiteX2" fmla="*/ 0 w 43815"/>
                    <a:gd name="connsiteY2" fmla="*/ 21907 h 43814"/>
                    <a:gd name="connsiteX3" fmla="*/ 21907 w 43815"/>
                    <a:gd name="connsiteY3" fmla="*/ 0 h 43814"/>
                    <a:gd name="connsiteX4" fmla="*/ 43815 w 43815"/>
                    <a:gd name="connsiteY4" fmla="*/ 21907 h 4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43814">
                      <a:moveTo>
                        <a:pt x="43815" y="21907"/>
                      </a:moveTo>
                      <a:cubicBezTo>
                        <a:pt x="43815" y="34007"/>
                        <a:pt x="34007" y="43815"/>
                        <a:pt x="21907" y="43815"/>
                      </a:cubicBezTo>
                      <a:cubicBezTo>
                        <a:pt x="9808" y="43815"/>
                        <a:pt x="0" y="34007"/>
                        <a:pt x="0" y="21907"/>
                      </a:cubicBezTo>
                      <a:cubicBezTo>
                        <a:pt x="0" y="9808"/>
                        <a:pt x="9808" y="0"/>
                        <a:pt x="21907" y="0"/>
                      </a:cubicBezTo>
                      <a:cubicBezTo>
                        <a:pt x="34007" y="0"/>
                        <a:pt x="43815" y="9808"/>
                        <a:pt x="43815" y="21907"/>
                      </a:cubicBez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79" name="Graphic 563">
                <a:extLst>
                  <a:ext uri="{FF2B5EF4-FFF2-40B4-BE49-F238E27FC236}">
                    <a16:creationId xmlns:a16="http://schemas.microsoft.com/office/drawing/2014/main" id="{3593B0DD-7550-19D9-3D33-82AE398749BF}"/>
                  </a:ext>
                </a:extLst>
              </p:cNvPr>
              <p:cNvGrpSpPr/>
              <p:nvPr/>
            </p:nvGrpSpPr>
            <p:grpSpPr>
              <a:xfrm>
                <a:off x="3019111" y="3605242"/>
                <a:ext cx="381000" cy="685800"/>
                <a:chOff x="3059723" y="3550951"/>
                <a:chExt cx="381000" cy="685800"/>
              </a:xfrm>
              <a:solidFill>
                <a:schemeClr val="accent1"/>
              </a:solidFill>
            </p:grpSpPr>
            <p:sp>
              <p:nvSpPr>
                <p:cNvPr id="610" name="Freeform: Shape 609">
                  <a:extLst>
                    <a:ext uri="{FF2B5EF4-FFF2-40B4-BE49-F238E27FC236}">
                      <a16:creationId xmlns:a16="http://schemas.microsoft.com/office/drawing/2014/main" id="{2286FA5B-A5C0-E6FE-253D-5C9A7CF2FC41}"/>
                    </a:ext>
                  </a:extLst>
                </p:cNvPr>
                <p:cNvSpPr/>
                <p:nvPr/>
              </p:nvSpPr>
              <p:spPr>
                <a:xfrm>
                  <a:off x="3059723" y="3550951"/>
                  <a:ext cx="381000" cy="685800"/>
                </a:xfrm>
                <a:custGeom>
                  <a:avLst/>
                  <a:gdLst>
                    <a:gd name="connsiteX0" fmla="*/ 381000 w 381000"/>
                    <a:gd name="connsiteY0" fmla="*/ 190500 h 685800"/>
                    <a:gd name="connsiteX1" fmla="*/ 190500 w 381000"/>
                    <a:gd name="connsiteY1" fmla="*/ 685800 h 685800"/>
                    <a:gd name="connsiteX2" fmla="*/ 0 w 381000"/>
                    <a:gd name="connsiteY2" fmla="*/ 190500 h 685800"/>
                    <a:gd name="connsiteX3" fmla="*/ 190500 w 381000"/>
                    <a:gd name="connsiteY3" fmla="*/ 0 h 685800"/>
                    <a:gd name="connsiteX4" fmla="*/ 381000 w 381000"/>
                    <a:gd name="connsiteY4" fmla="*/ 1905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685800">
                      <a:moveTo>
                        <a:pt x="381000" y="190500"/>
                      </a:moveTo>
                      <a:cubicBezTo>
                        <a:pt x="381000" y="295275"/>
                        <a:pt x="190500" y="685800"/>
                        <a:pt x="190500" y="685800"/>
                      </a:cubicBezTo>
                      <a:cubicBezTo>
                        <a:pt x="190500" y="685800"/>
                        <a:pt x="0" y="295275"/>
                        <a:pt x="0" y="190500"/>
                      </a:cubicBezTo>
                      <a:cubicBezTo>
                        <a:pt x="0" y="85725"/>
                        <a:pt x="85725" y="0"/>
                        <a:pt x="190500" y="0"/>
                      </a:cubicBezTo>
                      <a:cubicBezTo>
                        <a:pt x="295275" y="0"/>
                        <a:pt x="381000" y="85725"/>
                        <a:pt x="381000" y="19050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11" name="Freeform: Shape 610">
                  <a:extLst>
                    <a:ext uri="{FF2B5EF4-FFF2-40B4-BE49-F238E27FC236}">
                      <a16:creationId xmlns:a16="http://schemas.microsoft.com/office/drawing/2014/main" id="{AF48B13B-43FF-15B9-F498-639DF5D39551}"/>
                    </a:ext>
                  </a:extLst>
                </p:cNvPr>
                <p:cNvSpPr/>
                <p:nvPr/>
              </p:nvSpPr>
              <p:spPr>
                <a:xfrm rot="-1350026">
                  <a:off x="3153085" y="3644346"/>
                  <a:ext cx="194314" cy="194314"/>
                </a:xfrm>
                <a:custGeom>
                  <a:avLst/>
                  <a:gdLst>
                    <a:gd name="connsiteX0" fmla="*/ 194315 w 194314"/>
                    <a:gd name="connsiteY0" fmla="*/ 97158 h 194314"/>
                    <a:gd name="connsiteX1" fmla="*/ 97157 w 194314"/>
                    <a:gd name="connsiteY1" fmla="*/ 194315 h 194314"/>
                    <a:gd name="connsiteX2" fmla="*/ 0 w 194314"/>
                    <a:gd name="connsiteY2" fmla="*/ 97158 h 194314"/>
                    <a:gd name="connsiteX3" fmla="*/ 97157 w 194314"/>
                    <a:gd name="connsiteY3" fmla="*/ 0 h 194314"/>
                    <a:gd name="connsiteX4" fmla="*/ 194315 w 194314"/>
                    <a:gd name="connsiteY4" fmla="*/ 97158 h 194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4" h="194314">
                      <a:moveTo>
                        <a:pt x="194315" y="97158"/>
                      </a:moveTo>
                      <a:cubicBezTo>
                        <a:pt x="194315" y="150816"/>
                        <a:pt x="150816" y="194315"/>
                        <a:pt x="97157" y="194315"/>
                      </a:cubicBezTo>
                      <a:cubicBezTo>
                        <a:pt x="43499" y="194315"/>
                        <a:pt x="0" y="150816"/>
                        <a:pt x="0" y="97158"/>
                      </a:cubicBezTo>
                      <a:cubicBezTo>
                        <a:pt x="0" y="43499"/>
                        <a:pt x="43499" y="0"/>
                        <a:pt x="97157" y="0"/>
                      </a:cubicBezTo>
                      <a:cubicBezTo>
                        <a:pt x="150816" y="0"/>
                        <a:pt x="194315" y="43499"/>
                        <a:pt x="194315" y="9715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580" name="Graphic 563">
                <a:extLst>
                  <a:ext uri="{FF2B5EF4-FFF2-40B4-BE49-F238E27FC236}">
                    <a16:creationId xmlns:a16="http://schemas.microsoft.com/office/drawing/2014/main" id="{27E08F82-0E7F-BE2E-F461-B67CADAFC82C}"/>
                  </a:ext>
                </a:extLst>
              </p:cNvPr>
              <p:cNvGrpSpPr/>
              <p:nvPr/>
            </p:nvGrpSpPr>
            <p:grpSpPr>
              <a:xfrm>
                <a:off x="8927123" y="2865151"/>
                <a:ext cx="381000" cy="685800"/>
                <a:chOff x="8927123" y="2865151"/>
                <a:chExt cx="381000" cy="685800"/>
              </a:xfrm>
              <a:solidFill>
                <a:schemeClr val="bg2"/>
              </a:solidFill>
            </p:grpSpPr>
            <p:sp>
              <p:nvSpPr>
                <p:cNvPr id="608" name="Freeform: Shape 607">
                  <a:extLst>
                    <a:ext uri="{FF2B5EF4-FFF2-40B4-BE49-F238E27FC236}">
                      <a16:creationId xmlns:a16="http://schemas.microsoft.com/office/drawing/2014/main" id="{2EBF754B-B68E-33F3-3FA6-99374170456B}"/>
                    </a:ext>
                  </a:extLst>
                </p:cNvPr>
                <p:cNvSpPr/>
                <p:nvPr/>
              </p:nvSpPr>
              <p:spPr>
                <a:xfrm>
                  <a:off x="8927123" y="2865151"/>
                  <a:ext cx="381000" cy="685800"/>
                </a:xfrm>
                <a:custGeom>
                  <a:avLst/>
                  <a:gdLst>
                    <a:gd name="connsiteX0" fmla="*/ 381000 w 381000"/>
                    <a:gd name="connsiteY0" fmla="*/ 190500 h 685800"/>
                    <a:gd name="connsiteX1" fmla="*/ 190500 w 381000"/>
                    <a:gd name="connsiteY1" fmla="*/ 685800 h 685800"/>
                    <a:gd name="connsiteX2" fmla="*/ 0 w 381000"/>
                    <a:gd name="connsiteY2" fmla="*/ 190500 h 685800"/>
                    <a:gd name="connsiteX3" fmla="*/ 190500 w 381000"/>
                    <a:gd name="connsiteY3" fmla="*/ 0 h 685800"/>
                    <a:gd name="connsiteX4" fmla="*/ 381000 w 381000"/>
                    <a:gd name="connsiteY4" fmla="*/ 1905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685800">
                      <a:moveTo>
                        <a:pt x="381000" y="190500"/>
                      </a:moveTo>
                      <a:cubicBezTo>
                        <a:pt x="381000" y="295275"/>
                        <a:pt x="190500" y="685800"/>
                        <a:pt x="190500" y="685800"/>
                      </a:cubicBezTo>
                      <a:cubicBezTo>
                        <a:pt x="190500" y="685800"/>
                        <a:pt x="0" y="295275"/>
                        <a:pt x="0" y="190500"/>
                      </a:cubicBezTo>
                      <a:cubicBezTo>
                        <a:pt x="0" y="85725"/>
                        <a:pt x="85725" y="0"/>
                        <a:pt x="190500" y="0"/>
                      </a:cubicBezTo>
                      <a:cubicBezTo>
                        <a:pt x="295275" y="0"/>
                        <a:pt x="381000" y="85725"/>
                        <a:pt x="381000" y="1905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09" name="Freeform: Shape 608">
                  <a:extLst>
                    <a:ext uri="{FF2B5EF4-FFF2-40B4-BE49-F238E27FC236}">
                      <a16:creationId xmlns:a16="http://schemas.microsoft.com/office/drawing/2014/main" id="{55BFF741-6CDB-294E-3652-D43A266AF3FC}"/>
                    </a:ext>
                  </a:extLst>
                </p:cNvPr>
                <p:cNvSpPr/>
                <p:nvPr/>
              </p:nvSpPr>
              <p:spPr>
                <a:xfrm rot="-4846898">
                  <a:off x="9020519" y="2958519"/>
                  <a:ext cx="194312" cy="194312"/>
                </a:xfrm>
                <a:custGeom>
                  <a:avLst/>
                  <a:gdLst>
                    <a:gd name="connsiteX0" fmla="*/ 194313 w 194312"/>
                    <a:gd name="connsiteY0" fmla="*/ 97157 h 194312"/>
                    <a:gd name="connsiteX1" fmla="*/ 97156 w 194312"/>
                    <a:gd name="connsiteY1" fmla="*/ 194313 h 194312"/>
                    <a:gd name="connsiteX2" fmla="*/ 0 w 194312"/>
                    <a:gd name="connsiteY2" fmla="*/ 97157 h 194312"/>
                    <a:gd name="connsiteX3" fmla="*/ 97156 w 194312"/>
                    <a:gd name="connsiteY3" fmla="*/ 0 h 194312"/>
                    <a:gd name="connsiteX4" fmla="*/ 194313 w 194312"/>
                    <a:gd name="connsiteY4" fmla="*/ 97157 h 19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2" h="194312">
                      <a:moveTo>
                        <a:pt x="194313" y="97157"/>
                      </a:moveTo>
                      <a:cubicBezTo>
                        <a:pt x="194313" y="150815"/>
                        <a:pt x="150814" y="194313"/>
                        <a:pt x="97156" y="194313"/>
                      </a:cubicBezTo>
                      <a:cubicBezTo>
                        <a:pt x="43498" y="194313"/>
                        <a:pt x="0" y="150815"/>
                        <a:pt x="0" y="97157"/>
                      </a:cubicBezTo>
                      <a:cubicBezTo>
                        <a:pt x="0" y="43499"/>
                        <a:pt x="43498" y="0"/>
                        <a:pt x="97156" y="0"/>
                      </a:cubicBezTo>
                      <a:cubicBezTo>
                        <a:pt x="150814" y="0"/>
                        <a:pt x="194313" y="43499"/>
                        <a:pt x="194313" y="97157"/>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581" name="Freeform: Shape 580">
                <a:extLst>
                  <a:ext uri="{FF2B5EF4-FFF2-40B4-BE49-F238E27FC236}">
                    <a16:creationId xmlns:a16="http://schemas.microsoft.com/office/drawing/2014/main" id="{0D073C8C-4398-9142-A29C-6C443085E28A}"/>
                  </a:ext>
                </a:extLst>
              </p:cNvPr>
              <p:cNvSpPr/>
              <p:nvPr/>
            </p:nvSpPr>
            <p:spPr>
              <a:xfrm>
                <a:off x="7326923" y="2598451"/>
                <a:ext cx="152400" cy="228600"/>
              </a:xfrm>
              <a:custGeom>
                <a:avLst/>
                <a:gdLst>
                  <a:gd name="connsiteX0" fmla="*/ 0 w 152400"/>
                  <a:gd name="connsiteY0" fmla="*/ 0 h 228600"/>
                  <a:gd name="connsiteX1" fmla="*/ 152400 w 152400"/>
                  <a:gd name="connsiteY1" fmla="*/ 0 h 228600"/>
                  <a:gd name="connsiteX2" fmla="*/ 152400 w 152400"/>
                  <a:gd name="connsiteY2" fmla="*/ 228600 h 228600"/>
                  <a:gd name="connsiteX3" fmla="*/ 0 w 1524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52400" h="228600">
                    <a:moveTo>
                      <a:pt x="0" y="0"/>
                    </a:moveTo>
                    <a:lnTo>
                      <a:pt x="152400" y="0"/>
                    </a:lnTo>
                    <a:lnTo>
                      <a:pt x="152400" y="228600"/>
                    </a:lnTo>
                    <a:lnTo>
                      <a:pt x="0" y="228600"/>
                    </a:ln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82" name="Freeform: Shape 581">
                <a:extLst>
                  <a:ext uri="{FF2B5EF4-FFF2-40B4-BE49-F238E27FC236}">
                    <a16:creationId xmlns:a16="http://schemas.microsoft.com/office/drawing/2014/main" id="{F0DA0185-C0C2-35AB-BB2C-7862959523B2}"/>
                  </a:ext>
                </a:extLst>
              </p:cNvPr>
              <p:cNvSpPr/>
              <p:nvPr/>
            </p:nvSpPr>
            <p:spPr>
              <a:xfrm>
                <a:off x="8469923" y="2750851"/>
                <a:ext cx="152400" cy="76200"/>
              </a:xfrm>
              <a:custGeom>
                <a:avLst/>
                <a:gdLst>
                  <a:gd name="connsiteX0" fmla="*/ 0 w 152400"/>
                  <a:gd name="connsiteY0" fmla="*/ 0 h 76200"/>
                  <a:gd name="connsiteX1" fmla="*/ 152400 w 152400"/>
                  <a:gd name="connsiteY1" fmla="*/ 0 h 76200"/>
                  <a:gd name="connsiteX2" fmla="*/ 152400 w 152400"/>
                  <a:gd name="connsiteY2" fmla="*/ 76200 h 76200"/>
                  <a:gd name="connsiteX3" fmla="*/ 0 w 1524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152400" h="76200">
                    <a:moveTo>
                      <a:pt x="0" y="0"/>
                    </a:moveTo>
                    <a:lnTo>
                      <a:pt x="152400" y="0"/>
                    </a:lnTo>
                    <a:lnTo>
                      <a:pt x="152400" y="76200"/>
                    </a:lnTo>
                    <a:lnTo>
                      <a:pt x="0" y="76200"/>
                    </a:ln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83" name="Freeform: Shape 582">
                <a:extLst>
                  <a:ext uri="{FF2B5EF4-FFF2-40B4-BE49-F238E27FC236}">
                    <a16:creationId xmlns:a16="http://schemas.microsoft.com/office/drawing/2014/main" id="{94243B75-9C4F-768A-CCA3-DC8787C36D82}"/>
                  </a:ext>
                </a:extLst>
              </p:cNvPr>
              <p:cNvSpPr/>
              <p:nvPr/>
            </p:nvSpPr>
            <p:spPr>
              <a:xfrm>
                <a:off x="7555523" y="2446051"/>
                <a:ext cx="152400" cy="381000"/>
              </a:xfrm>
              <a:custGeom>
                <a:avLst/>
                <a:gdLst>
                  <a:gd name="connsiteX0" fmla="*/ 0 w 152400"/>
                  <a:gd name="connsiteY0" fmla="*/ 0 h 381000"/>
                  <a:gd name="connsiteX1" fmla="*/ 152400 w 152400"/>
                  <a:gd name="connsiteY1" fmla="*/ 0 h 381000"/>
                  <a:gd name="connsiteX2" fmla="*/ 152400 w 152400"/>
                  <a:gd name="connsiteY2" fmla="*/ 381000 h 381000"/>
                  <a:gd name="connsiteX3" fmla="*/ 0 w 1524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52400" h="381000">
                    <a:moveTo>
                      <a:pt x="0" y="0"/>
                    </a:moveTo>
                    <a:lnTo>
                      <a:pt x="152400" y="0"/>
                    </a:lnTo>
                    <a:lnTo>
                      <a:pt x="152400" y="381000"/>
                    </a:lnTo>
                    <a:lnTo>
                      <a:pt x="0" y="3810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84" name="Freeform: Shape 583">
                <a:extLst>
                  <a:ext uri="{FF2B5EF4-FFF2-40B4-BE49-F238E27FC236}">
                    <a16:creationId xmlns:a16="http://schemas.microsoft.com/office/drawing/2014/main" id="{6CDA2C2A-8608-6B7F-5315-1E6A5EEADD64}"/>
                  </a:ext>
                </a:extLst>
              </p:cNvPr>
              <p:cNvSpPr/>
              <p:nvPr/>
            </p:nvSpPr>
            <p:spPr>
              <a:xfrm>
                <a:off x="7784123" y="2298414"/>
                <a:ext cx="152400" cy="528637"/>
              </a:xfrm>
              <a:custGeom>
                <a:avLst/>
                <a:gdLst>
                  <a:gd name="connsiteX0" fmla="*/ 0 w 152400"/>
                  <a:gd name="connsiteY0" fmla="*/ 0 h 528637"/>
                  <a:gd name="connsiteX1" fmla="*/ 152400 w 152400"/>
                  <a:gd name="connsiteY1" fmla="*/ 0 h 528637"/>
                  <a:gd name="connsiteX2" fmla="*/ 152400 w 152400"/>
                  <a:gd name="connsiteY2" fmla="*/ 528638 h 528637"/>
                  <a:gd name="connsiteX3" fmla="*/ 0 w 152400"/>
                  <a:gd name="connsiteY3" fmla="*/ 528638 h 528637"/>
                </a:gdLst>
                <a:ahLst/>
                <a:cxnLst>
                  <a:cxn ang="0">
                    <a:pos x="connsiteX0" y="connsiteY0"/>
                  </a:cxn>
                  <a:cxn ang="0">
                    <a:pos x="connsiteX1" y="connsiteY1"/>
                  </a:cxn>
                  <a:cxn ang="0">
                    <a:pos x="connsiteX2" y="connsiteY2"/>
                  </a:cxn>
                  <a:cxn ang="0">
                    <a:pos x="connsiteX3" y="connsiteY3"/>
                  </a:cxn>
                </a:cxnLst>
                <a:rect l="l" t="t" r="r" b="b"/>
                <a:pathLst>
                  <a:path w="152400" h="528637">
                    <a:moveTo>
                      <a:pt x="0" y="0"/>
                    </a:moveTo>
                    <a:lnTo>
                      <a:pt x="152400" y="0"/>
                    </a:lnTo>
                    <a:lnTo>
                      <a:pt x="152400" y="528638"/>
                    </a:lnTo>
                    <a:lnTo>
                      <a:pt x="0" y="528638"/>
                    </a:lnTo>
                    <a:close/>
                  </a:path>
                </a:pathLst>
              </a:custGeom>
              <a:solidFill>
                <a:srgbClr val="59A1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85" name="Freeform: Shape 584">
                <a:extLst>
                  <a:ext uri="{FF2B5EF4-FFF2-40B4-BE49-F238E27FC236}">
                    <a16:creationId xmlns:a16="http://schemas.microsoft.com/office/drawing/2014/main" id="{9862A1A7-14DD-6E31-83A4-7281D5A0A900}"/>
                  </a:ext>
                </a:extLst>
              </p:cNvPr>
              <p:cNvSpPr/>
              <p:nvPr/>
            </p:nvSpPr>
            <p:spPr>
              <a:xfrm>
                <a:off x="8012723" y="1993614"/>
                <a:ext cx="152400" cy="833437"/>
              </a:xfrm>
              <a:custGeom>
                <a:avLst/>
                <a:gdLst>
                  <a:gd name="connsiteX0" fmla="*/ 0 w 152400"/>
                  <a:gd name="connsiteY0" fmla="*/ 0 h 833437"/>
                  <a:gd name="connsiteX1" fmla="*/ 152400 w 152400"/>
                  <a:gd name="connsiteY1" fmla="*/ 0 h 833437"/>
                  <a:gd name="connsiteX2" fmla="*/ 152400 w 152400"/>
                  <a:gd name="connsiteY2" fmla="*/ 833438 h 833437"/>
                  <a:gd name="connsiteX3" fmla="*/ 0 w 152400"/>
                  <a:gd name="connsiteY3" fmla="*/ 833438 h 833437"/>
                </a:gdLst>
                <a:ahLst/>
                <a:cxnLst>
                  <a:cxn ang="0">
                    <a:pos x="connsiteX0" y="connsiteY0"/>
                  </a:cxn>
                  <a:cxn ang="0">
                    <a:pos x="connsiteX1" y="connsiteY1"/>
                  </a:cxn>
                  <a:cxn ang="0">
                    <a:pos x="connsiteX2" y="connsiteY2"/>
                  </a:cxn>
                  <a:cxn ang="0">
                    <a:pos x="connsiteX3" y="connsiteY3"/>
                  </a:cxn>
                </a:cxnLst>
                <a:rect l="l" t="t" r="r" b="b"/>
                <a:pathLst>
                  <a:path w="152400" h="833437">
                    <a:moveTo>
                      <a:pt x="0" y="0"/>
                    </a:moveTo>
                    <a:lnTo>
                      <a:pt x="152400" y="0"/>
                    </a:lnTo>
                    <a:lnTo>
                      <a:pt x="152400" y="833438"/>
                    </a:lnTo>
                    <a:lnTo>
                      <a:pt x="0" y="833438"/>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86" name="Freeform: Shape 585">
                <a:extLst>
                  <a:ext uri="{FF2B5EF4-FFF2-40B4-BE49-F238E27FC236}">
                    <a16:creationId xmlns:a16="http://schemas.microsoft.com/office/drawing/2014/main" id="{F93F8512-E406-023F-7268-F2FC1399D71F}"/>
                  </a:ext>
                </a:extLst>
              </p:cNvPr>
              <p:cNvSpPr/>
              <p:nvPr/>
            </p:nvSpPr>
            <p:spPr>
              <a:xfrm>
                <a:off x="8241323" y="2369851"/>
                <a:ext cx="152400" cy="457200"/>
              </a:xfrm>
              <a:custGeom>
                <a:avLst/>
                <a:gdLst>
                  <a:gd name="connsiteX0" fmla="*/ 0 w 152400"/>
                  <a:gd name="connsiteY0" fmla="*/ 0 h 457200"/>
                  <a:gd name="connsiteX1" fmla="*/ 152400 w 152400"/>
                  <a:gd name="connsiteY1" fmla="*/ 0 h 457200"/>
                  <a:gd name="connsiteX2" fmla="*/ 152400 w 152400"/>
                  <a:gd name="connsiteY2" fmla="*/ 457200 h 457200"/>
                  <a:gd name="connsiteX3" fmla="*/ 0 w 1524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52400" h="457200">
                    <a:moveTo>
                      <a:pt x="0" y="0"/>
                    </a:moveTo>
                    <a:lnTo>
                      <a:pt x="152400" y="0"/>
                    </a:lnTo>
                    <a:lnTo>
                      <a:pt x="152400" y="457200"/>
                    </a:lnTo>
                    <a:lnTo>
                      <a:pt x="0" y="457200"/>
                    </a:ln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87" name="Freeform: Shape 586">
                <a:extLst>
                  <a:ext uri="{FF2B5EF4-FFF2-40B4-BE49-F238E27FC236}">
                    <a16:creationId xmlns:a16="http://schemas.microsoft.com/office/drawing/2014/main" id="{6E4E4C95-BF57-DB40-995D-29E82F720BED}"/>
                  </a:ext>
                </a:extLst>
              </p:cNvPr>
              <p:cNvSpPr/>
              <p:nvPr/>
            </p:nvSpPr>
            <p:spPr>
              <a:xfrm>
                <a:off x="3059723" y="3055651"/>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88" name="Freeform: Shape 587">
                <a:extLst>
                  <a:ext uri="{FF2B5EF4-FFF2-40B4-BE49-F238E27FC236}">
                    <a16:creationId xmlns:a16="http://schemas.microsoft.com/office/drawing/2014/main" id="{DC7CDE6D-8E38-3458-B0BD-A4FC6DC9AEE1}"/>
                  </a:ext>
                </a:extLst>
              </p:cNvPr>
              <p:cNvSpPr/>
              <p:nvPr/>
            </p:nvSpPr>
            <p:spPr>
              <a:xfrm>
                <a:off x="4240823" y="2827051"/>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89" name="Freeform: Shape 588">
                <a:extLst>
                  <a:ext uri="{FF2B5EF4-FFF2-40B4-BE49-F238E27FC236}">
                    <a16:creationId xmlns:a16="http://schemas.microsoft.com/office/drawing/2014/main" id="{CAA4329E-79F9-9415-BAC7-32A9E554A3E0}"/>
                  </a:ext>
                </a:extLst>
              </p:cNvPr>
              <p:cNvSpPr/>
              <p:nvPr/>
            </p:nvSpPr>
            <p:spPr>
              <a:xfrm>
                <a:off x="3326423" y="3131851"/>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90" name="Freeform: Shape 589">
                <a:extLst>
                  <a:ext uri="{FF2B5EF4-FFF2-40B4-BE49-F238E27FC236}">
                    <a16:creationId xmlns:a16="http://schemas.microsoft.com/office/drawing/2014/main" id="{DA19E336-271D-CD60-4FEB-470D54CC433E}"/>
                  </a:ext>
                </a:extLst>
              </p:cNvPr>
              <p:cNvSpPr/>
              <p:nvPr/>
            </p:nvSpPr>
            <p:spPr>
              <a:xfrm>
                <a:off x="3888398" y="3093751"/>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91" name="Freeform: Shape 590">
                <a:extLst>
                  <a:ext uri="{FF2B5EF4-FFF2-40B4-BE49-F238E27FC236}">
                    <a16:creationId xmlns:a16="http://schemas.microsoft.com/office/drawing/2014/main" id="{14E5B05E-EC03-3895-9D8F-DFCFBF620A5A}"/>
                  </a:ext>
                </a:extLst>
              </p:cNvPr>
              <p:cNvSpPr/>
              <p:nvPr/>
            </p:nvSpPr>
            <p:spPr>
              <a:xfrm>
                <a:off x="3593123" y="2941351"/>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64C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92" name="Freeform: Shape 591">
                <a:extLst>
                  <a:ext uri="{FF2B5EF4-FFF2-40B4-BE49-F238E27FC236}">
                    <a16:creationId xmlns:a16="http://schemas.microsoft.com/office/drawing/2014/main" id="{22B35082-C043-A1F0-BBD6-652E8E9D86A6}"/>
                  </a:ext>
                </a:extLst>
              </p:cNvPr>
              <p:cNvSpPr/>
              <p:nvPr/>
            </p:nvSpPr>
            <p:spPr>
              <a:xfrm>
                <a:off x="3821723" y="3512851"/>
                <a:ext cx="304800" cy="304800"/>
              </a:xfrm>
              <a:custGeom>
                <a:avLst/>
                <a:gdLst>
                  <a:gd name="connsiteX0" fmla="*/ 0 w 304800"/>
                  <a:gd name="connsiteY0" fmla="*/ 0 h 304800"/>
                  <a:gd name="connsiteX1" fmla="*/ 304800 w 304800"/>
                  <a:gd name="connsiteY1" fmla="*/ 0 h 304800"/>
                  <a:gd name="connsiteX2" fmla="*/ 304800 w 304800"/>
                  <a:gd name="connsiteY2" fmla="*/ 304800 h 304800"/>
                  <a:gd name="connsiteX3" fmla="*/ 0 w 304800"/>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304800" h="304800">
                    <a:moveTo>
                      <a:pt x="0" y="0"/>
                    </a:moveTo>
                    <a:lnTo>
                      <a:pt x="304800" y="0"/>
                    </a:lnTo>
                    <a:lnTo>
                      <a:pt x="304800" y="304800"/>
                    </a:lnTo>
                    <a:lnTo>
                      <a:pt x="0" y="304800"/>
                    </a:lnTo>
                    <a:close/>
                  </a:path>
                </a:pathLst>
              </a:custGeom>
              <a:solidFill>
                <a:srgbClr val="BAC4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93" name="Freeform: Shape 592">
                <a:extLst>
                  <a:ext uri="{FF2B5EF4-FFF2-40B4-BE49-F238E27FC236}">
                    <a16:creationId xmlns:a16="http://schemas.microsoft.com/office/drawing/2014/main" id="{D4151F00-3133-3F88-EE57-BA514474878F}"/>
                  </a:ext>
                </a:extLst>
              </p:cNvPr>
              <p:cNvSpPr/>
              <p:nvPr/>
            </p:nvSpPr>
            <p:spPr>
              <a:xfrm>
                <a:off x="3726473" y="3417601"/>
                <a:ext cx="342900" cy="342900"/>
              </a:xfrm>
              <a:custGeom>
                <a:avLst/>
                <a:gdLst>
                  <a:gd name="connsiteX0" fmla="*/ 342900 w 342900"/>
                  <a:gd name="connsiteY0" fmla="*/ 342900 h 342900"/>
                  <a:gd name="connsiteX1" fmla="*/ 0 w 342900"/>
                  <a:gd name="connsiteY1" fmla="*/ 342900 h 342900"/>
                  <a:gd name="connsiteX2" fmla="*/ 0 w 342900"/>
                  <a:gd name="connsiteY2" fmla="*/ 0 h 342900"/>
                  <a:gd name="connsiteX3" fmla="*/ 342900 w 342900"/>
                  <a:gd name="connsiteY3" fmla="*/ 0 h 342900"/>
                  <a:gd name="connsiteX4" fmla="*/ 342900 w 342900"/>
                  <a:gd name="connsiteY4" fmla="*/ 342900 h 342900"/>
                  <a:gd name="connsiteX5" fmla="*/ 38100 w 342900"/>
                  <a:gd name="connsiteY5" fmla="*/ 304800 h 342900"/>
                  <a:gd name="connsiteX6" fmla="*/ 304800 w 342900"/>
                  <a:gd name="connsiteY6" fmla="*/ 304800 h 342900"/>
                  <a:gd name="connsiteX7" fmla="*/ 304800 w 342900"/>
                  <a:gd name="connsiteY7" fmla="*/ 38100 h 342900"/>
                  <a:gd name="connsiteX8" fmla="*/ 38100 w 342900"/>
                  <a:gd name="connsiteY8" fmla="*/ 38100 h 342900"/>
                  <a:gd name="connsiteX9" fmla="*/ 38100 w 342900"/>
                  <a:gd name="connsiteY9" fmla="*/ 3048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342900">
                    <a:moveTo>
                      <a:pt x="342900" y="342900"/>
                    </a:moveTo>
                    <a:lnTo>
                      <a:pt x="0" y="342900"/>
                    </a:lnTo>
                    <a:lnTo>
                      <a:pt x="0" y="0"/>
                    </a:lnTo>
                    <a:lnTo>
                      <a:pt x="342900" y="0"/>
                    </a:lnTo>
                    <a:lnTo>
                      <a:pt x="342900" y="342900"/>
                    </a:lnTo>
                    <a:close/>
                    <a:moveTo>
                      <a:pt x="38100" y="304800"/>
                    </a:moveTo>
                    <a:lnTo>
                      <a:pt x="304800" y="304800"/>
                    </a:lnTo>
                    <a:lnTo>
                      <a:pt x="304800" y="38100"/>
                    </a:lnTo>
                    <a:lnTo>
                      <a:pt x="38100" y="38100"/>
                    </a:lnTo>
                    <a:lnTo>
                      <a:pt x="38100" y="30480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94" name="Freeform: Shape 593">
                <a:extLst>
                  <a:ext uri="{FF2B5EF4-FFF2-40B4-BE49-F238E27FC236}">
                    <a16:creationId xmlns:a16="http://schemas.microsoft.com/office/drawing/2014/main" id="{1579CD64-60BB-718C-6FB7-4D6C05DE4469}"/>
                  </a:ext>
                </a:extLst>
              </p:cNvPr>
              <p:cNvSpPr/>
              <p:nvPr/>
            </p:nvSpPr>
            <p:spPr>
              <a:xfrm>
                <a:off x="4104615" y="4484401"/>
                <a:ext cx="266700" cy="266700"/>
              </a:xfrm>
              <a:custGeom>
                <a:avLst/>
                <a:gdLst>
                  <a:gd name="connsiteX0" fmla="*/ 133350 w 266700"/>
                  <a:gd name="connsiteY0" fmla="*/ 266700 h 266700"/>
                  <a:gd name="connsiteX1" fmla="*/ 0 w 266700"/>
                  <a:gd name="connsiteY1" fmla="*/ 133350 h 266700"/>
                  <a:gd name="connsiteX2" fmla="*/ 133350 w 266700"/>
                  <a:gd name="connsiteY2" fmla="*/ 0 h 266700"/>
                  <a:gd name="connsiteX3" fmla="*/ 266700 w 266700"/>
                  <a:gd name="connsiteY3" fmla="*/ 133350 h 266700"/>
                  <a:gd name="connsiteX4" fmla="*/ 133350 w 266700"/>
                  <a:gd name="connsiteY4" fmla="*/ 266700 h 266700"/>
                  <a:gd name="connsiteX5" fmla="*/ 133350 w 266700"/>
                  <a:gd name="connsiteY5" fmla="*/ 38100 h 266700"/>
                  <a:gd name="connsiteX6" fmla="*/ 38100 w 266700"/>
                  <a:gd name="connsiteY6" fmla="*/ 133350 h 266700"/>
                  <a:gd name="connsiteX7" fmla="*/ 133350 w 266700"/>
                  <a:gd name="connsiteY7" fmla="*/ 228600 h 266700"/>
                  <a:gd name="connsiteX8" fmla="*/ 228600 w 266700"/>
                  <a:gd name="connsiteY8" fmla="*/ 133350 h 266700"/>
                  <a:gd name="connsiteX9" fmla="*/ 133350 w 266700"/>
                  <a:gd name="connsiteY9" fmla="*/ 381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266700">
                    <a:moveTo>
                      <a:pt x="133350" y="266700"/>
                    </a:moveTo>
                    <a:cubicBezTo>
                      <a:pt x="60008" y="266700"/>
                      <a:pt x="0" y="206692"/>
                      <a:pt x="0" y="133350"/>
                    </a:cubicBezTo>
                    <a:cubicBezTo>
                      <a:pt x="0" y="60007"/>
                      <a:pt x="60008" y="0"/>
                      <a:pt x="133350" y="0"/>
                    </a:cubicBezTo>
                    <a:cubicBezTo>
                      <a:pt x="206692" y="0"/>
                      <a:pt x="266700" y="60007"/>
                      <a:pt x="266700" y="133350"/>
                    </a:cubicBezTo>
                    <a:cubicBezTo>
                      <a:pt x="266700" y="206692"/>
                      <a:pt x="206692" y="266700"/>
                      <a:pt x="133350" y="266700"/>
                    </a:cubicBezTo>
                    <a:close/>
                    <a:moveTo>
                      <a:pt x="133350" y="38100"/>
                    </a:moveTo>
                    <a:cubicBezTo>
                      <a:pt x="80963" y="38100"/>
                      <a:pt x="38100" y="80963"/>
                      <a:pt x="38100" y="133350"/>
                    </a:cubicBezTo>
                    <a:cubicBezTo>
                      <a:pt x="38100" y="185738"/>
                      <a:pt x="80963" y="228600"/>
                      <a:pt x="133350" y="228600"/>
                    </a:cubicBezTo>
                    <a:cubicBezTo>
                      <a:pt x="185738" y="228600"/>
                      <a:pt x="228600" y="185738"/>
                      <a:pt x="228600" y="133350"/>
                    </a:cubicBezTo>
                    <a:cubicBezTo>
                      <a:pt x="228600" y="80963"/>
                      <a:pt x="185738" y="38100"/>
                      <a:pt x="133350" y="38100"/>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95" name="Freeform: Shape 594">
                <a:extLst>
                  <a:ext uri="{FF2B5EF4-FFF2-40B4-BE49-F238E27FC236}">
                    <a16:creationId xmlns:a16="http://schemas.microsoft.com/office/drawing/2014/main" id="{21EAE0CA-2F5D-CF77-0960-90F7594EB0D7}"/>
                  </a:ext>
                </a:extLst>
              </p:cNvPr>
              <p:cNvSpPr/>
              <p:nvPr/>
            </p:nvSpPr>
            <p:spPr>
              <a:xfrm>
                <a:off x="8165123" y="473205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96" name="Freeform: Shape 595">
                <a:extLst>
                  <a:ext uri="{FF2B5EF4-FFF2-40B4-BE49-F238E27FC236}">
                    <a16:creationId xmlns:a16="http://schemas.microsoft.com/office/drawing/2014/main" id="{08D40877-0749-A122-1A49-A0D14AE10ABC}"/>
                  </a:ext>
                </a:extLst>
              </p:cNvPr>
              <p:cNvSpPr/>
              <p:nvPr/>
            </p:nvSpPr>
            <p:spPr>
              <a:xfrm>
                <a:off x="7860323" y="4427251"/>
                <a:ext cx="228600" cy="228600"/>
              </a:xfrm>
              <a:custGeom>
                <a:avLst/>
                <a:gdLst>
                  <a:gd name="connsiteX0" fmla="*/ 228600 w 228600"/>
                  <a:gd name="connsiteY0" fmla="*/ 114300 h 228600"/>
                  <a:gd name="connsiteX1" fmla="*/ 114300 w 228600"/>
                  <a:gd name="connsiteY1" fmla="*/ 228600 h 228600"/>
                  <a:gd name="connsiteX2" fmla="*/ 0 w 228600"/>
                  <a:gd name="connsiteY2" fmla="*/ 114300 h 228600"/>
                  <a:gd name="connsiteX3" fmla="*/ 114300 w 228600"/>
                  <a:gd name="connsiteY3" fmla="*/ 0 h 228600"/>
                  <a:gd name="connsiteX4" fmla="*/ 228600 w 228600"/>
                  <a:gd name="connsiteY4" fmla="*/ 1143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228600" y="114300"/>
                    </a:moveTo>
                    <a:cubicBezTo>
                      <a:pt x="228600" y="177426"/>
                      <a:pt x="177426" y="228600"/>
                      <a:pt x="114300" y="228600"/>
                    </a:cubicBezTo>
                    <a:cubicBezTo>
                      <a:pt x="51174" y="228600"/>
                      <a:pt x="0" y="177426"/>
                      <a:pt x="0" y="114300"/>
                    </a:cubicBezTo>
                    <a:cubicBezTo>
                      <a:pt x="0" y="51174"/>
                      <a:pt x="51174" y="0"/>
                      <a:pt x="114300" y="0"/>
                    </a:cubicBezTo>
                    <a:cubicBezTo>
                      <a:pt x="177426" y="0"/>
                      <a:pt x="228600" y="51174"/>
                      <a:pt x="228600" y="114300"/>
                    </a:cubicBezTo>
                    <a:close/>
                  </a:path>
                </a:pathLst>
              </a:custGeom>
              <a:solidFill>
                <a:srgbClr val="D8D8D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97" name="Freeform: Shape 596">
                <a:extLst>
                  <a:ext uri="{FF2B5EF4-FFF2-40B4-BE49-F238E27FC236}">
                    <a16:creationId xmlns:a16="http://schemas.microsoft.com/office/drawing/2014/main" id="{656D3782-9185-1DD3-60AC-72BDED1369D5}"/>
                  </a:ext>
                </a:extLst>
              </p:cNvPr>
              <p:cNvSpPr/>
              <p:nvPr/>
            </p:nvSpPr>
            <p:spPr>
              <a:xfrm>
                <a:off x="7231673" y="3741451"/>
                <a:ext cx="38100" cy="152400"/>
              </a:xfrm>
              <a:custGeom>
                <a:avLst/>
                <a:gdLst>
                  <a:gd name="connsiteX0" fmla="*/ 0 w 38100"/>
                  <a:gd name="connsiteY0" fmla="*/ 0 h 152400"/>
                  <a:gd name="connsiteX1" fmla="*/ 38100 w 38100"/>
                  <a:gd name="connsiteY1" fmla="*/ 0 h 152400"/>
                  <a:gd name="connsiteX2" fmla="*/ 38100 w 38100"/>
                  <a:gd name="connsiteY2" fmla="*/ 152400 h 152400"/>
                  <a:gd name="connsiteX3" fmla="*/ 0 w 381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38100" h="152400">
                    <a:moveTo>
                      <a:pt x="0" y="0"/>
                    </a:moveTo>
                    <a:lnTo>
                      <a:pt x="38100" y="0"/>
                    </a:lnTo>
                    <a:lnTo>
                      <a:pt x="38100" y="152400"/>
                    </a:lnTo>
                    <a:lnTo>
                      <a:pt x="0" y="15240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98" name="Freeform: Shape 597">
                <a:extLst>
                  <a:ext uri="{FF2B5EF4-FFF2-40B4-BE49-F238E27FC236}">
                    <a16:creationId xmlns:a16="http://schemas.microsoft.com/office/drawing/2014/main" id="{65BA9051-F702-B2B3-0C90-993D19FEA0E2}"/>
                  </a:ext>
                </a:extLst>
              </p:cNvPr>
              <p:cNvSpPr/>
              <p:nvPr/>
            </p:nvSpPr>
            <p:spPr>
              <a:xfrm>
                <a:off x="7174523" y="3798601"/>
                <a:ext cx="152400" cy="38100"/>
              </a:xfrm>
              <a:custGeom>
                <a:avLst/>
                <a:gdLst>
                  <a:gd name="connsiteX0" fmla="*/ 0 w 152400"/>
                  <a:gd name="connsiteY0" fmla="*/ 0 h 38100"/>
                  <a:gd name="connsiteX1" fmla="*/ 152400 w 152400"/>
                  <a:gd name="connsiteY1" fmla="*/ 0 h 38100"/>
                  <a:gd name="connsiteX2" fmla="*/ 152400 w 152400"/>
                  <a:gd name="connsiteY2" fmla="*/ 38100 h 38100"/>
                  <a:gd name="connsiteX3" fmla="*/ 0 w 1524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52400" h="38100">
                    <a:moveTo>
                      <a:pt x="0" y="0"/>
                    </a:moveTo>
                    <a:lnTo>
                      <a:pt x="152400" y="0"/>
                    </a:lnTo>
                    <a:lnTo>
                      <a:pt x="152400" y="38100"/>
                    </a:lnTo>
                    <a:lnTo>
                      <a:pt x="0" y="3810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99" name="Freeform: Shape 598">
                <a:extLst>
                  <a:ext uri="{FF2B5EF4-FFF2-40B4-BE49-F238E27FC236}">
                    <a16:creationId xmlns:a16="http://schemas.microsoft.com/office/drawing/2014/main" id="{61876078-D027-CCE1-7D5D-0ACC2CC72230}"/>
                  </a:ext>
                </a:extLst>
              </p:cNvPr>
              <p:cNvSpPr/>
              <p:nvPr/>
            </p:nvSpPr>
            <p:spPr>
              <a:xfrm rot="18900000">
                <a:off x="4142558" y="1931448"/>
                <a:ext cx="152398" cy="38099"/>
              </a:xfrm>
              <a:custGeom>
                <a:avLst/>
                <a:gdLst>
                  <a:gd name="connsiteX0" fmla="*/ 0 w 152398"/>
                  <a:gd name="connsiteY0" fmla="*/ 0 h 38099"/>
                  <a:gd name="connsiteX1" fmla="*/ 152399 w 152398"/>
                  <a:gd name="connsiteY1" fmla="*/ 0 h 38099"/>
                  <a:gd name="connsiteX2" fmla="*/ 152399 w 152398"/>
                  <a:gd name="connsiteY2" fmla="*/ 38100 h 38099"/>
                  <a:gd name="connsiteX3" fmla="*/ 0 w 152398"/>
                  <a:gd name="connsiteY3" fmla="*/ 38100 h 38099"/>
                </a:gdLst>
                <a:ahLst/>
                <a:cxnLst>
                  <a:cxn ang="0">
                    <a:pos x="connsiteX0" y="connsiteY0"/>
                  </a:cxn>
                  <a:cxn ang="0">
                    <a:pos x="connsiteX1" y="connsiteY1"/>
                  </a:cxn>
                  <a:cxn ang="0">
                    <a:pos x="connsiteX2" y="connsiteY2"/>
                  </a:cxn>
                  <a:cxn ang="0">
                    <a:pos x="connsiteX3" y="connsiteY3"/>
                  </a:cxn>
                </a:cxnLst>
                <a:rect l="l" t="t" r="r" b="b"/>
                <a:pathLst>
                  <a:path w="152398" h="38099">
                    <a:moveTo>
                      <a:pt x="0" y="0"/>
                    </a:moveTo>
                    <a:lnTo>
                      <a:pt x="152399" y="0"/>
                    </a:lnTo>
                    <a:lnTo>
                      <a:pt x="152399" y="38100"/>
                    </a:lnTo>
                    <a:lnTo>
                      <a:pt x="0" y="3810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00" name="Freeform: Shape 599">
                <a:extLst>
                  <a:ext uri="{FF2B5EF4-FFF2-40B4-BE49-F238E27FC236}">
                    <a16:creationId xmlns:a16="http://schemas.microsoft.com/office/drawing/2014/main" id="{F728F686-0BD5-3D01-EBE9-10D8ADE0D30A}"/>
                  </a:ext>
                </a:extLst>
              </p:cNvPr>
              <p:cNvSpPr/>
              <p:nvPr/>
            </p:nvSpPr>
            <p:spPr>
              <a:xfrm rot="18900000">
                <a:off x="4199702" y="1874276"/>
                <a:ext cx="38099" cy="152398"/>
              </a:xfrm>
              <a:custGeom>
                <a:avLst/>
                <a:gdLst>
                  <a:gd name="connsiteX0" fmla="*/ 0 w 38099"/>
                  <a:gd name="connsiteY0" fmla="*/ 0 h 152398"/>
                  <a:gd name="connsiteX1" fmla="*/ 38100 w 38099"/>
                  <a:gd name="connsiteY1" fmla="*/ 0 h 152398"/>
                  <a:gd name="connsiteX2" fmla="*/ 38100 w 38099"/>
                  <a:gd name="connsiteY2" fmla="*/ 152399 h 152398"/>
                  <a:gd name="connsiteX3" fmla="*/ 0 w 38099"/>
                  <a:gd name="connsiteY3" fmla="*/ 152399 h 152398"/>
                </a:gdLst>
                <a:ahLst/>
                <a:cxnLst>
                  <a:cxn ang="0">
                    <a:pos x="connsiteX0" y="connsiteY0"/>
                  </a:cxn>
                  <a:cxn ang="0">
                    <a:pos x="connsiteX1" y="connsiteY1"/>
                  </a:cxn>
                  <a:cxn ang="0">
                    <a:pos x="connsiteX2" y="connsiteY2"/>
                  </a:cxn>
                  <a:cxn ang="0">
                    <a:pos x="connsiteX3" y="connsiteY3"/>
                  </a:cxn>
                </a:cxnLst>
                <a:rect l="l" t="t" r="r" b="b"/>
                <a:pathLst>
                  <a:path w="38099" h="152398">
                    <a:moveTo>
                      <a:pt x="0" y="0"/>
                    </a:moveTo>
                    <a:lnTo>
                      <a:pt x="38100" y="0"/>
                    </a:lnTo>
                    <a:lnTo>
                      <a:pt x="38100" y="152399"/>
                    </a:lnTo>
                    <a:lnTo>
                      <a:pt x="0" y="152399"/>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01" name="Freeform: Shape 600">
                <a:extLst>
                  <a:ext uri="{FF2B5EF4-FFF2-40B4-BE49-F238E27FC236}">
                    <a16:creationId xmlns:a16="http://schemas.microsoft.com/office/drawing/2014/main" id="{3FB00FFC-ABF2-4B60-2D5E-4C23D135D9AE}"/>
                  </a:ext>
                </a:extLst>
              </p:cNvPr>
              <p:cNvSpPr/>
              <p:nvPr/>
            </p:nvSpPr>
            <p:spPr>
              <a:xfrm>
                <a:off x="8393723" y="1979326"/>
                <a:ext cx="152400" cy="38100"/>
              </a:xfrm>
              <a:custGeom>
                <a:avLst/>
                <a:gdLst>
                  <a:gd name="connsiteX0" fmla="*/ 0 w 152400"/>
                  <a:gd name="connsiteY0" fmla="*/ 0 h 38100"/>
                  <a:gd name="connsiteX1" fmla="*/ 152400 w 152400"/>
                  <a:gd name="connsiteY1" fmla="*/ 0 h 38100"/>
                  <a:gd name="connsiteX2" fmla="*/ 152400 w 152400"/>
                  <a:gd name="connsiteY2" fmla="*/ 38100 h 38100"/>
                  <a:gd name="connsiteX3" fmla="*/ 0 w 1524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52400" h="38100">
                    <a:moveTo>
                      <a:pt x="0" y="0"/>
                    </a:moveTo>
                    <a:lnTo>
                      <a:pt x="152400" y="0"/>
                    </a:lnTo>
                    <a:lnTo>
                      <a:pt x="152400" y="38100"/>
                    </a:lnTo>
                    <a:lnTo>
                      <a:pt x="0" y="3810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nvGrpSpPr>
              <p:cNvPr id="602" name="Graphic 563">
                <a:extLst>
                  <a:ext uri="{FF2B5EF4-FFF2-40B4-BE49-F238E27FC236}">
                    <a16:creationId xmlns:a16="http://schemas.microsoft.com/office/drawing/2014/main" id="{7461D7B7-3D1F-C1AF-6AC6-93B0E3BB02EA}"/>
                  </a:ext>
                </a:extLst>
              </p:cNvPr>
              <p:cNvGrpSpPr/>
              <p:nvPr/>
            </p:nvGrpSpPr>
            <p:grpSpPr>
              <a:xfrm>
                <a:off x="5101882" y="1369726"/>
                <a:ext cx="416242" cy="418603"/>
                <a:chOff x="5101882" y="1369726"/>
                <a:chExt cx="416242" cy="418603"/>
              </a:xfrm>
              <a:solidFill>
                <a:schemeClr val="bg1"/>
              </a:solidFill>
            </p:grpSpPr>
            <p:sp>
              <p:nvSpPr>
                <p:cNvPr id="605" name="Freeform: Shape 604">
                  <a:extLst>
                    <a:ext uri="{FF2B5EF4-FFF2-40B4-BE49-F238E27FC236}">
                      <a16:creationId xmlns:a16="http://schemas.microsoft.com/office/drawing/2014/main" id="{D0D2AEF0-A21A-1684-C7A0-9E4A1D0B5A0C}"/>
                    </a:ext>
                  </a:extLst>
                </p:cNvPr>
                <p:cNvSpPr/>
                <p:nvPr/>
              </p:nvSpPr>
              <p:spPr>
                <a:xfrm rot="-2700000">
                  <a:off x="5036569" y="1564195"/>
                  <a:ext cx="541967" cy="38099"/>
                </a:xfrm>
                <a:custGeom>
                  <a:avLst/>
                  <a:gdLst>
                    <a:gd name="connsiteX0" fmla="*/ 0 w 541967"/>
                    <a:gd name="connsiteY0" fmla="*/ 0 h 38099"/>
                    <a:gd name="connsiteX1" fmla="*/ 541967 w 541967"/>
                    <a:gd name="connsiteY1" fmla="*/ 0 h 38099"/>
                    <a:gd name="connsiteX2" fmla="*/ 541967 w 541967"/>
                    <a:gd name="connsiteY2" fmla="*/ 38100 h 38099"/>
                    <a:gd name="connsiteX3" fmla="*/ 0 w 541967"/>
                    <a:gd name="connsiteY3" fmla="*/ 38100 h 38099"/>
                  </a:gdLst>
                  <a:ahLst/>
                  <a:cxnLst>
                    <a:cxn ang="0">
                      <a:pos x="connsiteX0" y="connsiteY0"/>
                    </a:cxn>
                    <a:cxn ang="0">
                      <a:pos x="connsiteX1" y="connsiteY1"/>
                    </a:cxn>
                    <a:cxn ang="0">
                      <a:pos x="connsiteX2" y="connsiteY2"/>
                    </a:cxn>
                    <a:cxn ang="0">
                      <a:pos x="connsiteX3" y="connsiteY3"/>
                    </a:cxn>
                  </a:cxnLst>
                  <a:rect l="l" t="t" r="r" b="b"/>
                  <a:pathLst>
                    <a:path w="541967" h="38099">
                      <a:moveTo>
                        <a:pt x="0" y="0"/>
                      </a:moveTo>
                      <a:lnTo>
                        <a:pt x="541967" y="0"/>
                      </a:lnTo>
                      <a:lnTo>
                        <a:pt x="541967"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06" name="Freeform: Shape 605">
                  <a:extLst>
                    <a:ext uri="{FF2B5EF4-FFF2-40B4-BE49-F238E27FC236}">
                      <a16:creationId xmlns:a16="http://schemas.microsoft.com/office/drawing/2014/main" id="{5525075F-F2C9-2147-3FF5-41AAA071B1E3}"/>
                    </a:ext>
                  </a:extLst>
                </p:cNvPr>
                <p:cNvSpPr/>
                <p:nvPr/>
              </p:nvSpPr>
              <p:spPr>
                <a:xfrm>
                  <a:off x="5101882" y="1369726"/>
                  <a:ext cx="190500" cy="190500"/>
                </a:xfrm>
                <a:custGeom>
                  <a:avLst/>
                  <a:gdLst>
                    <a:gd name="connsiteX0" fmla="*/ 95250 w 190500"/>
                    <a:gd name="connsiteY0" fmla="*/ 190500 h 190500"/>
                    <a:gd name="connsiteX1" fmla="*/ 0 w 190500"/>
                    <a:gd name="connsiteY1" fmla="*/ 95250 h 190500"/>
                    <a:gd name="connsiteX2" fmla="*/ 95250 w 190500"/>
                    <a:gd name="connsiteY2" fmla="*/ 0 h 190500"/>
                    <a:gd name="connsiteX3" fmla="*/ 190500 w 190500"/>
                    <a:gd name="connsiteY3" fmla="*/ 95250 h 190500"/>
                    <a:gd name="connsiteX4" fmla="*/ 95250 w 190500"/>
                    <a:gd name="connsiteY4" fmla="*/ 190500 h 190500"/>
                    <a:gd name="connsiteX5" fmla="*/ 95250 w 190500"/>
                    <a:gd name="connsiteY5" fmla="*/ 38100 h 190500"/>
                    <a:gd name="connsiteX6" fmla="*/ 38100 w 190500"/>
                    <a:gd name="connsiteY6" fmla="*/ 95250 h 190500"/>
                    <a:gd name="connsiteX7" fmla="*/ 95250 w 190500"/>
                    <a:gd name="connsiteY7" fmla="*/ 152400 h 190500"/>
                    <a:gd name="connsiteX8" fmla="*/ 152400 w 190500"/>
                    <a:gd name="connsiteY8" fmla="*/ 95250 h 190500"/>
                    <a:gd name="connsiteX9" fmla="*/ 95250 w 190500"/>
                    <a:gd name="connsiteY9" fmla="*/ 381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190500"/>
                      </a:moveTo>
                      <a:cubicBezTo>
                        <a:pt x="42863" y="190500"/>
                        <a:pt x="0" y="147638"/>
                        <a:pt x="0" y="95250"/>
                      </a:cubicBezTo>
                      <a:cubicBezTo>
                        <a:pt x="0" y="42863"/>
                        <a:pt x="42863" y="0"/>
                        <a:pt x="95250" y="0"/>
                      </a:cubicBezTo>
                      <a:cubicBezTo>
                        <a:pt x="147638" y="0"/>
                        <a:pt x="190500" y="42863"/>
                        <a:pt x="190500" y="95250"/>
                      </a:cubicBezTo>
                      <a:cubicBezTo>
                        <a:pt x="190500" y="147638"/>
                        <a:pt x="147638" y="190500"/>
                        <a:pt x="95250" y="190500"/>
                      </a:cubicBezTo>
                      <a:close/>
                      <a:moveTo>
                        <a:pt x="95250" y="38100"/>
                      </a:moveTo>
                      <a:cubicBezTo>
                        <a:pt x="63818" y="38100"/>
                        <a:pt x="38100" y="63818"/>
                        <a:pt x="38100" y="95250"/>
                      </a:cubicBezTo>
                      <a:cubicBezTo>
                        <a:pt x="38100" y="126683"/>
                        <a:pt x="63818" y="152400"/>
                        <a:pt x="95250" y="152400"/>
                      </a:cubicBezTo>
                      <a:cubicBezTo>
                        <a:pt x="126683" y="152400"/>
                        <a:pt x="152400" y="126683"/>
                        <a:pt x="152400" y="95250"/>
                      </a:cubicBezTo>
                      <a:cubicBezTo>
                        <a:pt x="152400" y="63818"/>
                        <a:pt x="126683" y="38100"/>
                        <a:pt x="95250" y="381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07" name="Freeform: Shape 606">
                  <a:extLst>
                    <a:ext uri="{FF2B5EF4-FFF2-40B4-BE49-F238E27FC236}">
                      <a16:creationId xmlns:a16="http://schemas.microsoft.com/office/drawing/2014/main" id="{8B26F7FC-5171-8DE2-C150-233C61D5CD5A}"/>
                    </a:ext>
                  </a:extLst>
                </p:cNvPr>
                <p:cNvSpPr/>
                <p:nvPr/>
              </p:nvSpPr>
              <p:spPr>
                <a:xfrm>
                  <a:off x="5327625" y="1596421"/>
                  <a:ext cx="190500" cy="190500"/>
                </a:xfrm>
                <a:custGeom>
                  <a:avLst/>
                  <a:gdLst>
                    <a:gd name="connsiteX0" fmla="*/ 95250 w 190500"/>
                    <a:gd name="connsiteY0" fmla="*/ 190500 h 190500"/>
                    <a:gd name="connsiteX1" fmla="*/ 0 w 190500"/>
                    <a:gd name="connsiteY1" fmla="*/ 95250 h 190500"/>
                    <a:gd name="connsiteX2" fmla="*/ 95250 w 190500"/>
                    <a:gd name="connsiteY2" fmla="*/ 0 h 190500"/>
                    <a:gd name="connsiteX3" fmla="*/ 190500 w 190500"/>
                    <a:gd name="connsiteY3" fmla="*/ 95250 h 190500"/>
                    <a:gd name="connsiteX4" fmla="*/ 95250 w 190500"/>
                    <a:gd name="connsiteY4" fmla="*/ 190500 h 190500"/>
                    <a:gd name="connsiteX5" fmla="*/ 95250 w 190500"/>
                    <a:gd name="connsiteY5" fmla="*/ 38100 h 190500"/>
                    <a:gd name="connsiteX6" fmla="*/ 38100 w 190500"/>
                    <a:gd name="connsiteY6" fmla="*/ 95250 h 190500"/>
                    <a:gd name="connsiteX7" fmla="*/ 95250 w 190500"/>
                    <a:gd name="connsiteY7" fmla="*/ 152400 h 190500"/>
                    <a:gd name="connsiteX8" fmla="*/ 152400 w 190500"/>
                    <a:gd name="connsiteY8" fmla="*/ 95250 h 190500"/>
                    <a:gd name="connsiteX9" fmla="*/ 95250 w 190500"/>
                    <a:gd name="connsiteY9" fmla="*/ 381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190500"/>
                      </a:moveTo>
                      <a:cubicBezTo>
                        <a:pt x="42863" y="190500"/>
                        <a:pt x="0" y="147638"/>
                        <a:pt x="0" y="95250"/>
                      </a:cubicBezTo>
                      <a:cubicBezTo>
                        <a:pt x="0" y="42863"/>
                        <a:pt x="42863" y="0"/>
                        <a:pt x="95250" y="0"/>
                      </a:cubicBezTo>
                      <a:cubicBezTo>
                        <a:pt x="147638" y="0"/>
                        <a:pt x="190500" y="42863"/>
                        <a:pt x="190500" y="95250"/>
                      </a:cubicBezTo>
                      <a:cubicBezTo>
                        <a:pt x="190500" y="147638"/>
                        <a:pt x="147638" y="190500"/>
                        <a:pt x="95250" y="190500"/>
                      </a:cubicBezTo>
                      <a:close/>
                      <a:moveTo>
                        <a:pt x="95250" y="38100"/>
                      </a:moveTo>
                      <a:cubicBezTo>
                        <a:pt x="63817" y="38100"/>
                        <a:pt x="38100" y="63817"/>
                        <a:pt x="38100" y="95250"/>
                      </a:cubicBezTo>
                      <a:cubicBezTo>
                        <a:pt x="38100" y="126683"/>
                        <a:pt x="63817" y="152400"/>
                        <a:pt x="95250" y="152400"/>
                      </a:cubicBezTo>
                      <a:cubicBezTo>
                        <a:pt x="126682" y="152400"/>
                        <a:pt x="152400" y="126683"/>
                        <a:pt x="152400" y="95250"/>
                      </a:cubicBezTo>
                      <a:cubicBezTo>
                        <a:pt x="152400" y="63817"/>
                        <a:pt x="126682" y="38100"/>
                        <a:pt x="95250" y="381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sp>
            <p:nvSpPr>
              <p:cNvPr id="603" name="Freeform: Shape 602">
                <a:extLst>
                  <a:ext uri="{FF2B5EF4-FFF2-40B4-BE49-F238E27FC236}">
                    <a16:creationId xmlns:a16="http://schemas.microsoft.com/office/drawing/2014/main" id="{0C416D8E-D698-E41A-7E77-54F3D4F123C1}"/>
                  </a:ext>
                </a:extLst>
              </p:cNvPr>
              <p:cNvSpPr/>
              <p:nvPr/>
            </p:nvSpPr>
            <p:spPr>
              <a:xfrm>
                <a:off x="3652178" y="4332001"/>
                <a:ext cx="321944" cy="366712"/>
              </a:xfrm>
              <a:custGeom>
                <a:avLst/>
                <a:gdLst>
                  <a:gd name="connsiteX0" fmla="*/ 93345 w 321944"/>
                  <a:gd name="connsiteY0" fmla="*/ 366713 h 366712"/>
                  <a:gd name="connsiteX1" fmla="*/ 0 w 321944"/>
                  <a:gd name="connsiteY1" fmla="*/ 180022 h 366712"/>
                  <a:gd name="connsiteX2" fmla="*/ 34290 w 321944"/>
                  <a:gd name="connsiteY2" fmla="*/ 162878 h 366712"/>
                  <a:gd name="connsiteX3" fmla="*/ 93345 w 321944"/>
                  <a:gd name="connsiteY3" fmla="*/ 280988 h 366712"/>
                  <a:gd name="connsiteX4" fmla="*/ 234315 w 321944"/>
                  <a:gd name="connsiteY4" fmla="*/ 0 h 366712"/>
                  <a:gd name="connsiteX5" fmla="*/ 321945 w 321944"/>
                  <a:gd name="connsiteY5" fmla="*/ 0 h 366712"/>
                  <a:gd name="connsiteX6" fmla="*/ 321945 w 321944"/>
                  <a:gd name="connsiteY6" fmla="*/ 38100 h 366712"/>
                  <a:gd name="connsiteX7" fmla="*/ 257175 w 321944"/>
                  <a:gd name="connsiteY7" fmla="*/ 3810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44" h="366712">
                    <a:moveTo>
                      <a:pt x="93345" y="366713"/>
                    </a:moveTo>
                    <a:lnTo>
                      <a:pt x="0" y="180022"/>
                    </a:lnTo>
                    <a:lnTo>
                      <a:pt x="34290" y="162878"/>
                    </a:lnTo>
                    <a:lnTo>
                      <a:pt x="93345" y="280988"/>
                    </a:lnTo>
                    <a:lnTo>
                      <a:pt x="234315" y="0"/>
                    </a:lnTo>
                    <a:lnTo>
                      <a:pt x="321945" y="0"/>
                    </a:lnTo>
                    <a:lnTo>
                      <a:pt x="321945" y="38100"/>
                    </a:lnTo>
                    <a:lnTo>
                      <a:pt x="257175" y="3810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604" name="Freeform: Shape 603">
                <a:extLst>
                  <a:ext uri="{FF2B5EF4-FFF2-40B4-BE49-F238E27FC236}">
                    <a16:creationId xmlns:a16="http://schemas.microsoft.com/office/drawing/2014/main" id="{1E61F95F-5355-D83F-FDAD-6922344F4C39}"/>
                  </a:ext>
                </a:extLst>
              </p:cNvPr>
              <p:cNvSpPr/>
              <p:nvPr/>
            </p:nvSpPr>
            <p:spPr>
              <a:xfrm>
                <a:off x="3109757" y="4377217"/>
                <a:ext cx="190500" cy="190500"/>
              </a:xfrm>
              <a:custGeom>
                <a:avLst/>
                <a:gdLst>
                  <a:gd name="connsiteX0" fmla="*/ 95250 w 190500"/>
                  <a:gd name="connsiteY0" fmla="*/ 190500 h 190500"/>
                  <a:gd name="connsiteX1" fmla="*/ 0 w 190500"/>
                  <a:gd name="connsiteY1" fmla="*/ 95250 h 190500"/>
                  <a:gd name="connsiteX2" fmla="*/ 95250 w 190500"/>
                  <a:gd name="connsiteY2" fmla="*/ 0 h 190500"/>
                  <a:gd name="connsiteX3" fmla="*/ 190500 w 190500"/>
                  <a:gd name="connsiteY3" fmla="*/ 95250 h 190500"/>
                  <a:gd name="connsiteX4" fmla="*/ 95250 w 190500"/>
                  <a:gd name="connsiteY4" fmla="*/ 190500 h 190500"/>
                  <a:gd name="connsiteX5" fmla="*/ 95250 w 190500"/>
                  <a:gd name="connsiteY5" fmla="*/ 38100 h 190500"/>
                  <a:gd name="connsiteX6" fmla="*/ 38100 w 190500"/>
                  <a:gd name="connsiteY6" fmla="*/ 95250 h 190500"/>
                  <a:gd name="connsiteX7" fmla="*/ 95250 w 190500"/>
                  <a:gd name="connsiteY7" fmla="*/ 152400 h 190500"/>
                  <a:gd name="connsiteX8" fmla="*/ 152400 w 190500"/>
                  <a:gd name="connsiteY8" fmla="*/ 95250 h 190500"/>
                  <a:gd name="connsiteX9" fmla="*/ 95250 w 190500"/>
                  <a:gd name="connsiteY9" fmla="*/ 381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190500"/>
                    </a:moveTo>
                    <a:cubicBezTo>
                      <a:pt x="42863" y="190500"/>
                      <a:pt x="0" y="147638"/>
                      <a:pt x="0" y="95250"/>
                    </a:cubicBezTo>
                    <a:cubicBezTo>
                      <a:pt x="0" y="42863"/>
                      <a:pt x="42863" y="0"/>
                      <a:pt x="95250" y="0"/>
                    </a:cubicBezTo>
                    <a:cubicBezTo>
                      <a:pt x="147638" y="0"/>
                      <a:pt x="190500" y="42863"/>
                      <a:pt x="190500" y="95250"/>
                    </a:cubicBezTo>
                    <a:cubicBezTo>
                      <a:pt x="190500" y="147638"/>
                      <a:pt x="147638" y="190500"/>
                      <a:pt x="95250" y="190500"/>
                    </a:cubicBezTo>
                    <a:close/>
                    <a:moveTo>
                      <a:pt x="95250" y="38100"/>
                    </a:moveTo>
                    <a:cubicBezTo>
                      <a:pt x="63818" y="38100"/>
                      <a:pt x="38100" y="63817"/>
                      <a:pt x="38100" y="95250"/>
                    </a:cubicBezTo>
                    <a:cubicBezTo>
                      <a:pt x="38100" y="126682"/>
                      <a:pt x="63818" y="152400"/>
                      <a:pt x="95250" y="152400"/>
                    </a:cubicBezTo>
                    <a:cubicBezTo>
                      <a:pt x="126682" y="152400"/>
                      <a:pt x="152400" y="126682"/>
                      <a:pt x="152400" y="95250"/>
                    </a:cubicBezTo>
                    <a:cubicBezTo>
                      <a:pt x="152400" y="63817"/>
                      <a:pt x="126682" y="38100"/>
                      <a:pt x="95250" y="3810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nvGrpSpPr>
            <p:cNvPr id="31" name="Group 30">
              <a:extLst>
                <a:ext uri="{FF2B5EF4-FFF2-40B4-BE49-F238E27FC236}">
                  <a16:creationId xmlns:a16="http://schemas.microsoft.com/office/drawing/2014/main" id="{199A05A7-5EB0-567F-6610-C39CF4141928}"/>
                </a:ext>
              </a:extLst>
            </p:cNvPr>
            <p:cNvGrpSpPr/>
            <p:nvPr/>
          </p:nvGrpSpPr>
          <p:grpSpPr>
            <a:xfrm>
              <a:off x="2680146" y="3200186"/>
              <a:ext cx="500774" cy="1844371"/>
              <a:chOff x="5442383" y="-1963450"/>
              <a:chExt cx="226612" cy="867260"/>
            </a:xfrm>
          </p:grpSpPr>
          <p:sp>
            <p:nvSpPr>
              <p:cNvPr id="32" name="Freeform: Shape 31">
                <a:extLst>
                  <a:ext uri="{FF2B5EF4-FFF2-40B4-BE49-F238E27FC236}">
                    <a16:creationId xmlns:a16="http://schemas.microsoft.com/office/drawing/2014/main" id="{5448BDE4-DC4A-5D9C-30BE-EFA04B0DE006}"/>
                  </a:ext>
                </a:extLst>
              </p:cNvPr>
              <p:cNvSpPr/>
              <p:nvPr/>
            </p:nvSpPr>
            <p:spPr>
              <a:xfrm>
                <a:off x="5576722" y="-1830340"/>
                <a:ext cx="92194" cy="167094"/>
              </a:xfrm>
              <a:custGeom>
                <a:avLst/>
                <a:gdLst>
                  <a:gd name="connsiteX0" fmla="*/ 0 w 362427"/>
                  <a:gd name="connsiteY0" fmla="*/ 0 h 656867"/>
                  <a:gd name="connsiteX1" fmla="*/ 215371 w 362427"/>
                  <a:gd name="connsiteY1" fmla="*/ 46772 h 656867"/>
                  <a:gd name="connsiteX2" fmla="*/ 296081 w 362427"/>
                  <a:gd name="connsiteY2" fmla="*/ 281940 h 656867"/>
                  <a:gd name="connsiteX3" fmla="*/ 361345 w 362427"/>
                  <a:gd name="connsiteY3" fmla="*/ 623488 h 656867"/>
                  <a:gd name="connsiteX4" fmla="*/ 232340 w 362427"/>
                  <a:gd name="connsiteY4" fmla="*/ 613481 h 656867"/>
                  <a:gd name="connsiteX5" fmla="*/ 294775 w 362427"/>
                  <a:gd name="connsiteY5" fmla="*/ 518631 h 656867"/>
                  <a:gd name="connsiteX6" fmla="*/ 192746 w 362427"/>
                  <a:gd name="connsiteY6" fmla="*/ 445970 h 656867"/>
                  <a:gd name="connsiteX7" fmla="*/ 0 w 362427"/>
                  <a:gd name="connsiteY7" fmla="*/ 0 h 6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427" h="656867">
                    <a:moveTo>
                      <a:pt x="0" y="0"/>
                    </a:moveTo>
                    <a:cubicBezTo>
                      <a:pt x="0" y="0"/>
                      <a:pt x="181434" y="5656"/>
                      <a:pt x="215371" y="46772"/>
                    </a:cubicBezTo>
                    <a:cubicBezTo>
                      <a:pt x="249308" y="87889"/>
                      <a:pt x="280635" y="191223"/>
                      <a:pt x="296081" y="281940"/>
                    </a:cubicBezTo>
                    <a:cubicBezTo>
                      <a:pt x="311744" y="372657"/>
                      <a:pt x="371134" y="576715"/>
                      <a:pt x="361345" y="623488"/>
                    </a:cubicBezTo>
                    <a:cubicBezTo>
                      <a:pt x="351337" y="670260"/>
                      <a:pt x="281940" y="668738"/>
                      <a:pt x="232340" y="613481"/>
                    </a:cubicBezTo>
                    <a:cubicBezTo>
                      <a:pt x="281940" y="579544"/>
                      <a:pt x="301737" y="559529"/>
                      <a:pt x="294775" y="518631"/>
                    </a:cubicBezTo>
                    <a:cubicBezTo>
                      <a:pt x="287596" y="477514"/>
                      <a:pt x="192746" y="445970"/>
                      <a:pt x="192746" y="445970"/>
                    </a:cubicBezTo>
                    <a:cubicBezTo>
                      <a:pt x="192746" y="445970"/>
                      <a:pt x="161637" y="121826"/>
                      <a:pt x="0" y="0"/>
                    </a:cubicBezTo>
                    <a:close/>
                  </a:path>
                </a:pathLst>
              </a:custGeom>
              <a:solidFill>
                <a:schemeClr val="bg2"/>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3" name="Freeform: Shape 32">
                <a:extLst>
                  <a:ext uri="{FF2B5EF4-FFF2-40B4-BE49-F238E27FC236}">
                    <a16:creationId xmlns:a16="http://schemas.microsoft.com/office/drawing/2014/main" id="{B49A0BA8-01B3-6F23-A7FC-4FD32ECB1404}"/>
                  </a:ext>
                </a:extLst>
              </p:cNvPr>
              <p:cNvSpPr/>
              <p:nvPr/>
            </p:nvSpPr>
            <p:spPr>
              <a:xfrm>
                <a:off x="5470871" y="-1598275"/>
                <a:ext cx="198124" cy="379935"/>
              </a:xfrm>
              <a:custGeom>
                <a:avLst/>
                <a:gdLst>
                  <a:gd name="connsiteX0" fmla="*/ 42368 w 778851"/>
                  <a:gd name="connsiteY0" fmla="*/ 25568 h 1493571"/>
                  <a:gd name="connsiteX1" fmla="*/ 4950 w 778851"/>
                  <a:gd name="connsiteY1" fmla="*/ 259648 h 1493571"/>
                  <a:gd name="connsiteX2" fmla="*/ 115246 w 778851"/>
                  <a:gd name="connsiteY2" fmla="*/ 729984 h 1493571"/>
                  <a:gd name="connsiteX3" fmla="*/ 130039 w 778851"/>
                  <a:gd name="connsiteY3" fmla="*/ 1041075 h 1493571"/>
                  <a:gd name="connsiteX4" fmla="*/ 218145 w 778851"/>
                  <a:gd name="connsiteY4" fmla="*/ 1467248 h 1493571"/>
                  <a:gd name="connsiteX5" fmla="*/ 387179 w 778851"/>
                  <a:gd name="connsiteY5" fmla="*/ 1430483 h 1493571"/>
                  <a:gd name="connsiteX6" fmla="*/ 364119 w 778851"/>
                  <a:gd name="connsiteY6" fmla="*/ 923382 h 1493571"/>
                  <a:gd name="connsiteX7" fmla="*/ 426555 w 778851"/>
                  <a:gd name="connsiteY7" fmla="*/ 467623 h 1493571"/>
                  <a:gd name="connsiteX8" fmla="*/ 503349 w 778851"/>
                  <a:gd name="connsiteY8" fmla="*/ 746300 h 1493571"/>
                  <a:gd name="connsiteX9" fmla="*/ 460710 w 778851"/>
                  <a:gd name="connsiteY9" fmla="*/ 1356952 h 1493571"/>
                  <a:gd name="connsiteX10" fmla="*/ 474415 w 778851"/>
                  <a:gd name="connsiteY10" fmla="*/ 1484652 h 1493571"/>
                  <a:gd name="connsiteX11" fmla="*/ 646059 w 778851"/>
                  <a:gd name="connsiteY11" fmla="*/ 1493571 h 1493571"/>
                  <a:gd name="connsiteX12" fmla="*/ 683260 w 778851"/>
                  <a:gd name="connsiteY12" fmla="*/ 1256663 h 1493571"/>
                  <a:gd name="connsiteX13" fmla="*/ 745260 w 778851"/>
                  <a:gd name="connsiteY13" fmla="*/ 839192 h 1493571"/>
                  <a:gd name="connsiteX14" fmla="*/ 766580 w 778851"/>
                  <a:gd name="connsiteY14" fmla="*/ 280315 h 1493571"/>
                  <a:gd name="connsiteX15" fmla="*/ 698053 w 778851"/>
                  <a:gd name="connsiteY15" fmla="*/ 58200 h 1493571"/>
                  <a:gd name="connsiteX16" fmla="*/ 42368 w 778851"/>
                  <a:gd name="connsiteY16" fmla="*/ 25568 h 149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8851" h="1493571">
                    <a:moveTo>
                      <a:pt x="42368" y="25568"/>
                    </a:moveTo>
                    <a:cubicBezTo>
                      <a:pt x="42368" y="25568"/>
                      <a:pt x="-17240" y="88004"/>
                      <a:pt x="4950" y="259648"/>
                    </a:cubicBezTo>
                    <a:cubicBezTo>
                      <a:pt x="26922" y="431075"/>
                      <a:pt x="105456" y="619688"/>
                      <a:pt x="115246" y="729984"/>
                    </a:cubicBezTo>
                    <a:cubicBezTo>
                      <a:pt x="125035" y="840280"/>
                      <a:pt x="105456" y="906414"/>
                      <a:pt x="130039" y="1041075"/>
                    </a:cubicBezTo>
                    <a:cubicBezTo>
                      <a:pt x="154622" y="1175736"/>
                      <a:pt x="218145" y="1467248"/>
                      <a:pt x="218145" y="1467248"/>
                    </a:cubicBezTo>
                    <a:lnTo>
                      <a:pt x="387179" y="1430483"/>
                    </a:lnTo>
                    <a:cubicBezTo>
                      <a:pt x="387179" y="1430483"/>
                      <a:pt x="340842" y="1085019"/>
                      <a:pt x="364119" y="923382"/>
                    </a:cubicBezTo>
                    <a:cubicBezTo>
                      <a:pt x="387179" y="761745"/>
                      <a:pt x="426555" y="467623"/>
                      <a:pt x="426555" y="467623"/>
                    </a:cubicBezTo>
                    <a:cubicBezTo>
                      <a:pt x="426555" y="467623"/>
                      <a:pt x="506829" y="625561"/>
                      <a:pt x="503349" y="746300"/>
                    </a:cubicBezTo>
                    <a:cubicBezTo>
                      <a:pt x="500085" y="867038"/>
                      <a:pt x="448527" y="1244263"/>
                      <a:pt x="460710" y="1356952"/>
                    </a:cubicBezTo>
                    <a:cubicBezTo>
                      <a:pt x="472892" y="1469641"/>
                      <a:pt x="474415" y="1484652"/>
                      <a:pt x="474415" y="1484652"/>
                    </a:cubicBezTo>
                    <a:lnTo>
                      <a:pt x="646059" y="1493571"/>
                    </a:lnTo>
                    <a:cubicBezTo>
                      <a:pt x="646059" y="1493571"/>
                      <a:pt x="649540" y="1350208"/>
                      <a:pt x="683260" y="1256663"/>
                    </a:cubicBezTo>
                    <a:cubicBezTo>
                      <a:pt x="716762" y="1162901"/>
                      <a:pt x="739822" y="970155"/>
                      <a:pt x="745260" y="839192"/>
                    </a:cubicBezTo>
                    <a:cubicBezTo>
                      <a:pt x="750481" y="708229"/>
                      <a:pt x="801822" y="423461"/>
                      <a:pt x="766580" y="280315"/>
                    </a:cubicBezTo>
                    <a:cubicBezTo>
                      <a:pt x="731120" y="136952"/>
                      <a:pt x="698053" y="58200"/>
                      <a:pt x="698053" y="58200"/>
                    </a:cubicBezTo>
                    <a:cubicBezTo>
                      <a:pt x="698053" y="58200"/>
                      <a:pt x="493124" y="-47092"/>
                      <a:pt x="42368" y="25568"/>
                    </a:cubicBezTo>
                    <a:close/>
                  </a:path>
                </a:pathLst>
              </a:custGeom>
              <a:solidFill>
                <a:srgbClr val="065776"/>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Helvetica"/>
                  <a:ea typeface="+mn-ea"/>
                  <a:cs typeface="+mn-cs"/>
                </a:endParaRPr>
              </a:p>
            </p:txBody>
          </p:sp>
          <p:sp>
            <p:nvSpPr>
              <p:cNvPr id="34" name="Freeform: Shape 33">
                <a:extLst>
                  <a:ext uri="{FF2B5EF4-FFF2-40B4-BE49-F238E27FC236}">
                    <a16:creationId xmlns:a16="http://schemas.microsoft.com/office/drawing/2014/main" id="{E9B94025-1AAD-2F9E-C60B-A1506B973F7D}"/>
                  </a:ext>
                </a:extLst>
              </p:cNvPr>
              <p:cNvSpPr/>
              <p:nvPr/>
            </p:nvSpPr>
            <p:spPr>
              <a:xfrm>
                <a:off x="5555973" y="-1866421"/>
                <a:ext cx="85869" cy="130383"/>
              </a:xfrm>
              <a:custGeom>
                <a:avLst/>
                <a:gdLst>
                  <a:gd name="connsiteX0" fmla="*/ 80912 w 337563"/>
                  <a:gd name="connsiteY0" fmla="*/ 0 h 512551"/>
                  <a:gd name="connsiteX1" fmla="*/ 93965 w 337563"/>
                  <a:gd name="connsiteY1" fmla="*/ 140535 h 512551"/>
                  <a:gd name="connsiteX2" fmla="*/ 257342 w 337563"/>
                  <a:gd name="connsiteY2" fmla="*/ 233427 h 512551"/>
                  <a:gd name="connsiteX3" fmla="*/ 291932 w 337563"/>
                  <a:gd name="connsiteY3" fmla="*/ 354601 h 512551"/>
                  <a:gd name="connsiteX4" fmla="*/ 337399 w 337563"/>
                  <a:gd name="connsiteY4" fmla="*/ 423780 h 512551"/>
                  <a:gd name="connsiteX5" fmla="*/ 239068 w 337563"/>
                  <a:gd name="connsiteY5" fmla="*/ 512539 h 512551"/>
                  <a:gd name="connsiteX6" fmla="*/ 5423 w 337563"/>
                  <a:gd name="connsiteY6" fmla="*/ 140535 h 512551"/>
                  <a:gd name="connsiteX7" fmla="*/ 80912 w 337563"/>
                  <a:gd name="connsiteY7" fmla="*/ 0 h 51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63" h="512551">
                    <a:moveTo>
                      <a:pt x="80912" y="0"/>
                    </a:moveTo>
                    <a:cubicBezTo>
                      <a:pt x="80912" y="0"/>
                      <a:pt x="52848" y="111384"/>
                      <a:pt x="93965" y="140535"/>
                    </a:cubicBezTo>
                    <a:cubicBezTo>
                      <a:pt x="135081" y="169686"/>
                      <a:pt x="236675" y="168598"/>
                      <a:pt x="257342" y="233427"/>
                    </a:cubicBezTo>
                    <a:cubicBezTo>
                      <a:pt x="277791" y="298256"/>
                      <a:pt x="263868" y="329583"/>
                      <a:pt x="291932" y="354601"/>
                    </a:cubicBezTo>
                    <a:cubicBezTo>
                      <a:pt x="319995" y="379401"/>
                      <a:pt x="339575" y="379401"/>
                      <a:pt x="337399" y="423780"/>
                    </a:cubicBezTo>
                    <a:cubicBezTo>
                      <a:pt x="335224" y="468160"/>
                      <a:pt x="276921" y="510364"/>
                      <a:pt x="239068" y="512539"/>
                    </a:cubicBezTo>
                    <a:cubicBezTo>
                      <a:pt x="201215" y="514715"/>
                      <a:pt x="27178" y="223855"/>
                      <a:pt x="5423" y="140535"/>
                    </a:cubicBezTo>
                    <a:cubicBezTo>
                      <a:pt x="-16549" y="57432"/>
                      <a:pt x="32181" y="25018"/>
                      <a:pt x="80912" y="0"/>
                    </a:cubicBezTo>
                    <a:close/>
                  </a:path>
                </a:pathLst>
              </a:custGeom>
              <a:solidFill>
                <a:schemeClr val="tx2"/>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6" name="Freeform: Shape 35">
                <a:extLst>
                  <a:ext uri="{FF2B5EF4-FFF2-40B4-BE49-F238E27FC236}">
                    <a16:creationId xmlns:a16="http://schemas.microsoft.com/office/drawing/2014/main" id="{BA276424-D357-8F3F-3933-42C2968A92AB}"/>
                  </a:ext>
                </a:extLst>
              </p:cNvPr>
              <p:cNvSpPr/>
              <p:nvPr/>
            </p:nvSpPr>
            <p:spPr>
              <a:xfrm>
                <a:off x="5497241" y="-1944228"/>
                <a:ext cx="104937" cy="190645"/>
              </a:xfrm>
              <a:custGeom>
                <a:avLst/>
                <a:gdLst>
                  <a:gd name="connsiteX0" fmla="*/ 265241 w 412520"/>
                  <a:gd name="connsiteY0" fmla="*/ 0 h 749447"/>
                  <a:gd name="connsiteX1" fmla="*/ 327677 w 412520"/>
                  <a:gd name="connsiteY1" fmla="*/ 172732 h 749447"/>
                  <a:gd name="connsiteX2" fmla="*/ 296350 w 412520"/>
                  <a:gd name="connsiteY2" fmla="*/ 356994 h 749447"/>
                  <a:gd name="connsiteX3" fmla="*/ 251101 w 412520"/>
                  <a:gd name="connsiteY3" fmla="*/ 405724 h 749447"/>
                  <a:gd name="connsiteX4" fmla="*/ 412520 w 412520"/>
                  <a:gd name="connsiteY4" fmla="*/ 717903 h 749447"/>
                  <a:gd name="connsiteX5" fmla="*/ 90769 w 412520"/>
                  <a:gd name="connsiteY5" fmla="*/ 749447 h 749447"/>
                  <a:gd name="connsiteX6" fmla="*/ 18109 w 412520"/>
                  <a:gd name="connsiteY6" fmla="*/ 234950 h 749447"/>
                  <a:gd name="connsiteX7" fmla="*/ 265241 w 412520"/>
                  <a:gd name="connsiteY7" fmla="*/ 0 h 74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20" h="749447">
                    <a:moveTo>
                      <a:pt x="265241" y="0"/>
                    </a:moveTo>
                    <a:cubicBezTo>
                      <a:pt x="265241" y="0"/>
                      <a:pt x="320933" y="74401"/>
                      <a:pt x="327677" y="172732"/>
                    </a:cubicBezTo>
                    <a:cubicBezTo>
                      <a:pt x="334421" y="271063"/>
                      <a:pt x="345516" y="345464"/>
                      <a:pt x="296350" y="356994"/>
                    </a:cubicBezTo>
                    <a:cubicBezTo>
                      <a:pt x="247403" y="368523"/>
                      <a:pt x="247403" y="373310"/>
                      <a:pt x="251101" y="405724"/>
                    </a:cubicBezTo>
                    <a:cubicBezTo>
                      <a:pt x="255017" y="438138"/>
                      <a:pt x="412520" y="717903"/>
                      <a:pt x="412520" y="717903"/>
                    </a:cubicBezTo>
                    <a:lnTo>
                      <a:pt x="90769" y="749447"/>
                    </a:lnTo>
                    <a:cubicBezTo>
                      <a:pt x="90769" y="749447"/>
                      <a:pt x="-48678" y="457282"/>
                      <a:pt x="18109" y="234950"/>
                    </a:cubicBezTo>
                    <a:cubicBezTo>
                      <a:pt x="85113" y="12183"/>
                      <a:pt x="265241" y="0"/>
                      <a:pt x="265241" y="0"/>
                    </a:cubicBezTo>
                    <a:close/>
                  </a:path>
                </a:pathLst>
              </a:custGeom>
              <a:solidFill>
                <a:srgbClr val="996633"/>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7" name="Freeform: Shape 36">
                <a:extLst>
                  <a:ext uri="{FF2B5EF4-FFF2-40B4-BE49-F238E27FC236}">
                    <a16:creationId xmlns:a16="http://schemas.microsoft.com/office/drawing/2014/main" id="{6A525F97-DBAD-B72F-00FA-DD8A96CC3BC4}"/>
                  </a:ext>
                </a:extLst>
              </p:cNvPr>
              <p:cNvSpPr/>
              <p:nvPr/>
            </p:nvSpPr>
            <p:spPr>
              <a:xfrm>
                <a:off x="5481649" y="-1675610"/>
                <a:ext cx="166682" cy="92196"/>
              </a:xfrm>
              <a:custGeom>
                <a:avLst/>
                <a:gdLst>
                  <a:gd name="connsiteX0" fmla="*/ 42857 w 655249"/>
                  <a:gd name="connsiteY0" fmla="*/ 149672 h 362432"/>
                  <a:gd name="connsiteX1" fmla="*/ 0 w 655249"/>
                  <a:gd name="connsiteY1" fmla="*/ 329583 h 362432"/>
                  <a:gd name="connsiteX2" fmla="*/ 655250 w 655249"/>
                  <a:gd name="connsiteY2" fmla="*/ 362432 h 362432"/>
                  <a:gd name="connsiteX3" fmla="*/ 613916 w 655249"/>
                  <a:gd name="connsiteY3" fmla="*/ 0 h 362432"/>
                  <a:gd name="connsiteX4" fmla="*/ 42857 w 655249"/>
                  <a:gd name="connsiteY4" fmla="*/ 149672 h 36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249" h="362432">
                    <a:moveTo>
                      <a:pt x="42857" y="149672"/>
                    </a:moveTo>
                    <a:lnTo>
                      <a:pt x="0" y="329583"/>
                    </a:lnTo>
                    <a:cubicBezTo>
                      <a:pt x="0" y="329583"/>
                      <a:pt x="418124" y="282375"/>
                      <a:pt x="655250" y="362432"/>
                    </a:cubicBezTo>
                    <a:cubicBezTo>
                      <a:pt x="635235" y="214066"/>
                      <a:pt x="613916" y="0"/>
                      <a:pt x="613916" y="0"/>
                    </a:cubicBezTo>
                    <a:lnTo>
                      <a:pt x="42857" y="149672"/>
                    </a:lnTo>
                    <a:close/>
                  </a:path>
                </a:pathLst>
              </a:custGeom>
              <a:solidFill>
                <a:schemeClr val="bg2"/>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38" name="Freeform: Shape 37">
                <a:extLst>
                  <a:ext uri="{FF2B5EF4-FFF2-40B4-BE49-F238E27FC236}">
                    <a16:creationId xmlns:a16="http://schemas.microsoft.com/office/drawing/2014/main" id="{3839F5FA-6700-8965-F2CC-82E5268B7433}"/>
                  </a:ext>
                </a:extLst>
              </p:cNvPr>
              <p:cNvSpPr/>
              <p:nvPr/>
            </p:nvSpPr>
            <p:spPr>
              <a:xfrm>
                <a:off x="5487127" y="-1768636"/>
                <a:ext cx="152682" cy="125565"/>
              </a:xfrm>
              <a:custGeom>
                <a:avLst/>
                <a:gdLst>
                  <a:gd name="connsiteX0" fmla="*/ 0 w 600210"/>
                  <a:gd name="connsiteY0" fmla="*/ 75706 h 493612"/>
                  <a:gd name="connsiteX1" fmla="*/ 531031 w 600210"/>
                  <a:gd name="connsiteY1" fmla="*/ 0 h 493612"/>
                  <a:gd name="connsiteX2" fmla="*/ 600210 w 600210"/>
                  <a:gd name="connsiteY2" fmla="*/ 418559 h 493612"/>
                  <a:gd name="connsiteX3" fmla="*/ 73748 w 600210"/>
                  <a:gd name="connsiteY3" fmla="*/ 493613 h 493612"/>
                </a:gdLst>
                <a:ahLst/>
                <a:cxnLst>
                  <a:cxn ang="0">
                    <a:pos x="connsiteX0" y="connsiteY0"/>
                  </a:cxn>
                  <a:cxn ang="0">
                    <a:pos x="connsiteX1" y="connsiteY1"/>
                  </a:cxn>
                  <a:cxn ang="0">
                    <a:pos x="connsiteX2" y="connsiteY2"/>
                  </a:cxn>
                  <a:cxn ang="0">
                    <a:pos x="connsiteX3" y="connsiteY3"/>
                  </a:cxn>
                </a:cxnLst>
                <a:rect l="l" t="t" r="r" b="b"/>
                <a:pathLst>
                  <a:path w="600210" h="493612">
                    <a:moveTo>
                      <a:pt x="0" y="75706"/>
                    </a:moveTo>
                    <a:lnTo>
                      <a:pt x="531031" y="0"/>
                    </a:lnTo>
                    <a:lnTo>
                      <a:pt x="600210" y="418559"/>
                    </a:lnTo>
                    <a:lnTo>
                      <a:pt x="73748" y="493613"/>
                    </a:lnTo>
                    <a:close/>
                  </a:path>
                </a:pathLst>
              </a:custGeom>
              <a:solidFill>
                <a:srgbClr val="E4EEFA"/>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48" name="Freeform: Shape 47">
                <a:extLst>
                  <a:ext uri="{FF2B5EF4-FFF2-40B4-BE49-F238E27FC236}">
                    <a16:creationId xmlns:a16="http://schemas.microsoft.com/office/drawing/2014/main" id="{24E9A705-22DA-2D71-972B-1523B1A7278C}"/>
                  </a:ext>
                </a:extLst>
              </p:cNvPr>
              <p:cNvSpPr/>
              <p:nvPr/>
            </p:nvSpPr>
            <p:spPr>
              <a:xfrm>
                <a:off x="5442383" y="-1781198"/>
                <a:ext cx="156475" cy="156854"/>
              </a:xfrm>
              <a:custGeom>
                <a:avLst/>
                <a:gdLst>
                  <a:gd name="connsiteX0" fmla="*/ 550728 w 615121"/>
                  <a:gd name="connsiteY0" fmla="*/ 388973 h 616613"/>
                  <a:gd name="connsiteX1" fmla="*/ 237461 w 615121"/>
                  <a:gd name="connsiteY1" fmla="*/ 426391 h 616613"/>
                  <a:gd name="connsiteX2" fmla="*/ 191123 w 615121"/>
                  <a:gd name="connsiteY2" fmla="*/ 177735 h 616613"/>
                  <a:gd name="connsiteX3" fmla="*/ 90399 w 615121"/>
                  <a:gd name="connsiteY3" fmla="*/ 0 h 616613"/>
                  <a:gd name="connsiteX4" fmla="*/ 3381 w 615121"/>
                  <a:gd name="connsiteY4" fmla="*/ 231905 h 616613"/>
                  <a:gd name="connsiteX5" fmla="*/ 77999 w 615121"/>
                  <a:gd name="connsiteY5" fmla="*/ 519283 h 616613"/>
                  <a:gd name="connsiteX6" fmla="*/ 215924 w 615121"/>
                  <a:gd name="connsiteY6" fmla="*/ 611958 h 616613"/>
                  <a:gd name="connsiteX7" fmla="*/ 615121 w 615121"/>
                  <a:gd name="connsiteY7" fmla="*/ 494265 h 616613"/>
                  <a:gd name="connsiteX8" fmla="*/ 550728 w 615121"/>
                  <a:gd name="connsiteY8" fmla="*/ 388973 h 6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121" h="616613">
                    <a:moveTo>
                      <a:pt x="550728" y="388973"/>
                    </a:moveTo>
                    <a:cubicBezTo>
                      <a:pt x="550728" y="388973"/>
                      <a:pt x="381041" y="451191"/>
                      <a:pt x="237461" y="426391"/>
                    </a:cubicBezTo>
                    <a:cubicBezTo>
                      <a:pt x="202436" y="290642"/>
                      <a:pt x="191123" y="177735"/>
                      <a:pt x="191123" y="177735"/>
                    </a:cubicBezTo>
                    <a:lnTo>
                      <a:pt x="90399" y="0"/>
                    </a:lnTo>
                    <a:cubicBezTo>
                      <a:pt x="90399" y="0"/>
                      <a:pt x="-20549" y="65699"/>
                      <a:pt x="3381" y="231905"/>
                    </a:cubicBezTo>
                    <a:cubicBezTo>
                      <a:pt x="27093" y="398110"/>
                      <a:pt x="56462" y="455977"/>
                      <a:pt x="77999" y="519283"/>
                    </a:cubicBezTo>
                    <a:cubicBezTo>
                      <a:pt x="99536" y="582589"/>
                      <a:pt x="111936" y="632407"/>
                      <a:pt x="215924" y="611958"/>
                    </a:cubicBezTo>
                    <a:cubicBezTo>
                      <a:pt x="320128" y="591509"/>
                      <a:pt x="615121" y="494265"/>
                      <a:pt x="615121" y="494265"/>
                    </a:cubicBezTo>
                    <a:cubicBezTo>
                      <a:pt x="615121" y="494265"/>
                      <a:pt x="555296" y="481865"/>
                      <a:pt x="550728" y="388973"/>
                    </a:cubicBezTo>
                    <a:close/>
                  </a:path>
                </a:pathLst>
              </a:custGeom>
              <a:solidFill>
                <a:schemeClr val="bg2"/>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2" name="Freeform: Shape 51">
                <a:extLst>
                  <a:ext uri="{FF2B5EF4-FFF2-40B4-BE49-F238E27FC236}">
                    <a16:creationId xmlns:a16="http://schemas.microsoft.com/office/drawing/2014/main" id="{527756C0-82E7-11F4-16E6-D19664693800}"/>
                  </a:ext>
                </a:extLst>
              </p:cNvPr>
              <p:cNvSpPr/>
              <p:nvPr/>
            </p:nvSpPr>
            <p:spPr>
              <a:xfrm>
                <a:off x="5445071" y="-1963450"/>
                <a:ext cx="111327" cy="243045"/>
              </a:xfrm>
              <a:custGeom>
                <a:avLst/>
                <a:gdLst>
                  <a:gd name="connsiteX0" fmla="*/ 436574 w 437639"/>
                  <a:gd name="connsiteY0" fmla="*/ 61714 h 955437"/>
                  <a:gd name="connsiteX1" fmla="*/ 363478 w 437639"/>
                  <a:gd name="connsiteY1" fmla="*/ 223351 h 955437"/>
                  <a:gd name="connsiteX2" fmla="*/ 227729 w 437639"/>
                  <a:gd name="connsiteY2" fmla="*/ 452862 h 955437"/>
                  <a:gd name="connsiteX3" fmla="*/ 293863 w 437639"/>
                  <a:gd name="connsiteY3" fmla="*/ 713700 h 955437"/>
                  <a:gd name="connsiteX4" fmla="*/ 142669 w 437639"/>
                  <a:gd name="connsiteY4" fmla="*/ 955394 h 955437"/>
                  <a:gd name="connsiteX5" fmla="*/ 66092 w 437639"/>
                  <a:gd name="connsiteY5" fmla="*/ 849231 h 955437"/>
                  <a:gd name="connsiteX6" fmla="*/ 19537 w 437639"/>
                  <a:gd name="connsiteY6" fmla="*/ 771132 h 955437"/>
                  <a:gd name="connsiteX7" fmla="*/ 30632 w 437639"/>
                  <a:gd name="connsiteY7" fmla="*/ 694991 h 955437"/>
                  <a:gd name="connsiteX8" fmla="*/ 8443 w 437639"/>
                  <a:gd name="connsiteY8" fmla="*/ 589264 h 955437"/>
                  <a:gd name="connsiteX9" fmla="*/ 68703 w 437639"/>
                  <a:gd name="connsiteY9" fmla="*/ 472441 h 955437"/>
                  <a:gd name="connsiteX10" fmla="*/ 38029 w 437639"/>
                  <a:gd name="connsiteY10" fmla="*/ 171139 h 955437"/>
                  <a:gd name="connsiteX11" fmla="*/ 436574 w 437639"/>
                  <a:gd name="connsiteY11" fmla="*/ 61714 h 9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39" h="955437">
                    <a:moveTo>
                      <a:pt x="436574" y="61714"/>
                    </a:moveTo>
                    <a:cubicBezTo>
                      <a:pt x="436574" y="61714"/>
                      <a:pt x="452237" y="166136"/>
                      <a:pt x="363478" y="223351"/>
                    </a:cubicBezTo>
                    <a:cubicBezTo>
                      <a:pt x="274719" y="280565"/>
                      <a:pt x="231210" y="353878"/>
                      <a:pt x="227729" y="452862"/>
                    </a:cubicBezTo>
                    <a:cubicBezTo>
                      <a:pt x="224248" y="552063"/>
                      <a:pt x="276460" y="673672"/>
                      <a:pt x="293863" y="713700"/>
                    </a:cubicBezTo>
                    <a:cubicBezTo>
                      <a:pt x="311267" y="753729"/>
                      <a:pt x="219027" y="958875"/>
                      <a:pt x="142669" y="955394"/>
                    </a:cubicBezTo>
                    <a:cubicBezTo>
                      <a:pt x="66092" y="951913"/>
                      <a:pt x="85236" y="866635"/>
                      <a:pt x="66092" y="849231"/>
                    </a:cubicBezTo>
                    <a:cubicBezTo>
                      <a:pt x="46948" y="831828"/>
                      <a:pt x="12141" y="821603"/>
                      <a:pt x="19537" y="771132"/>
                    </a:cubicBezTo>
                    <a:cubicBezTo>
                      <a:pt x="26934" y="720662"/>
                      <a:pt x="45425" y="733062"/>
                      <a:pt x="30632" y="694991"/>
                    </a:cubicBezTo>
                    <a:cubicBezTo>
                      <a:pt x="15839" y="656921"/>
                      <a:pt x="-14835" y="639734"/>
                      <a:pt x="8443" y="589264"/>
                    </a:cubicBezTo>
                    <a:cubicBezTo>
                      <a:pt x="31720" y="538793"/>
                      <a:pt x="72401" y="547495"/>
                      <a:pt x="68703" y="472441"/>
                    </a:cubicBezTo>
                    <a:cubicBezTo>
                      <a:pt x="65005" y="397388"/>
                      <a:pt x="-11137" y="301450"/>
                      <a:pt x="38029" y="171139"/>
                    </a:cubicBezTo>
                    <a:cubicBezTo>
                      <a:pt x="87194" y="40829"/>
                      <a:pt x="298214" y="-75558"/>
                      <a:pt x="436574" y="61714"/>
                    </a:cubicBezTo>
                    <a:close/>
                  </a:path>
                </a:pathLst>
              </a:custGeom>
              <a:solidFill>
                <a:schemeClr val="tx2"/>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31" name="Freeform: Shape 530">
                <a:extLst>
                  <a:ext uri="{FF2B5EF4-FFF2-40B4-BE49-F238E27FC236}">
                    <a16:creationId xmlns:a16="http://schemas.microsoft.com/office/drawing/2014/main" id="{4F7471E7-15C5-E393-D35D-6005B1E29C87}"/>
                  </a:ext>
                </a:extLst>
              </p:cNvPr>
              <p:cNvSpPr/>
              <p:nvPr/>
            </p:nvSpPr>
            <p:spPr>
              <a:xfrm>
                <a:off x="5612517" y="-1717375"/>
                <a:ext cx="43894" cy="43149"/>
              </a:xfrm>
              <a:custGeom>
                <a:avLst/>
                <a:gdLst>
                  <a:gd name="connsiteX0" fmla="*/ 91624 w 172551"/>
                  <a:gd name="connsiteY0" fmla="*/ 169622 h 169622"/>
                  <a:gd name="connsiteX1" fmla="*/ 37 w 172551"/>
                  <a:gd name="connsiteY1" fmla="*/ 57368 h 169622"/>
                  <a:gd name="connsiteX2" fmla="*/ 122733 w 172551"/>
                  <a:gd name="connsiteY2" fmla="*/ 22344 h 169622"/>
                  <a:gd name="connsiteX3" fmla="*/ 91624 w 172551"/>
                  <a:gd name="connsiteY3" fmla="*/ 169622 h 169622"/>
                </a:gdLst>
                <a:ahLst/>
                <a:cxnLst>
                  <a:cxn ang="0">
                    <a:pos x="connsiteX0" y="connsiteY0"/>
                  </a:cxn>
                  <a:cxn ang="0">
                    <a:pos x="connsiteX1" y="connsiteY1"/>
                  </a:cxn>
                  <a:cxn ang="0">
                    <a:pos x="connsiteX2" y="connsiteY2"/>
                  </a:cxn>
                  <a:cxn ang="0">
                    <a:pos x="connsiteX3" y="connsiteY3"/>
                  </a:cxn>
                </a:cxnLst>
                <a:rect l="l" t="t" r="r" b="b"/>
                <a:pathLst>
                  <a:path w="172551" h="169622">
                    <a:moveTo>
                      <a:pt x="91624" y="169622"/>
                    </a:moveTo>
                    <a:cubicBezTo>
                      <a:pt x="91624" y="169622"/>
                      <a:pt x="-2138" y="104794"/>
                      <a:pt x="37" y="57368"/>
                    </a:cubicBezTo>
                    <a:cubicBezTo>
                      <a:pt x="2430" y="9943"/>
                      <a:pt x="38325" y="-24646"/>
                      <a:pt x="122733" y="22344"/>
                    </a:cubicBezTo>
                    <a:cubicBezTo>
                      <a:pt x="207359" y="69334"/>
                      <a:pt x="175597" y="167229"/>
                      <a:pt x="91624" y="169622"/>
                    </a:cubicBezTo>
                    <a:close/>
                  </a:path>
                </a:pathLst>
              </a:custGeom>
              <a:solidFill>
                <a:srgbClr val="996633"/>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32" name="Freeform: Shape 531">
                <a:extLst>
                  <a:ext uri="{FF2B5EF4-FFF2-40B4-BE49-F238E27FC236}">
                    <a16:creationId xmlns:a16="http://schemas.microsoft.com/office/drawing/2014/main" id="{B293087B-2E64-168A-404B-E379CDD3B413}"/>
                  </a:ext>
                </a:extLst>
              </p:cNvPr>
              <p:cNvSpPr/>
              <p:nvPr/>
            </p:nvSpPr>
            <p:spPr>
              <a:xfrm>
                <a:off x="5582310" y="-1710824"/>
                <a:ext cx="55539" cy="55358"/>
              </a:xfrm>
              <a:custGeom>
                <a:avLst/>
                <a:gdLst>
                  <a:gd name="connsiteX0" fmla="*/ 655 w 218332"/>
                  <a:gd name="connsiteY0" fmla="*/ 112326 h 217618"/>
                  <a:gd name="connsiteX1" fmla="*/ 131836 w 218332"/>
                  <a:gd name="connsiteY1" fmla="*/ 46410 h 217618"/>
                  <a:gd name="connsiteX2" fmla="*/ 200146 w 218332"/>
                  <a:gd name="connsiteY2" fmla="*/ 7904 h 217618"/>
                  <a:gd name="connsiteX3" fmla="*/ 194489 w 218332"/>
                  <a:gd name="connsiteY3" fmla="*/ 129077 h 217618"/>
                  <a:gd name="connsiteX4" fmla="*/ 65049 w 218332"/>
                  <a:gd name="connsiteY4" fmla="*/ 217618 h 217618"/>
                  <a:gd name="connsiteX5" fmla="*/ 655 w 218332"/>
                  <a:gd name="connsiteY5" fmla="*/ 112326 h 2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332" h="217618">
                    <a:moveTo>
                      <a:pt x="655" y="112326"/>
                    </a:moveTo>
                    <a:cubicBezTo>
                      <a:pt x="655" y="112326"/>
                      <a:pt x="98116" y="79911"/>
                      <a:pt x="131836" y="46410"/>
                    </a:cubicBezTo>
                    <a:cubicBezTo>
                      <a:pt x="165556" y="12690"/>
                      <a:pt x="167949" y="-13851"/>
                      <a:pt x="200146" y="7904"/>
                    </a:cubicBezTo>
                    <a:cubicBezTo>
                      <a:pt x="232342" y="29658"/>
                      <a:pt x="216244" y="106670"/>
                      <a:pt x="194489" y="129077"/>
                    </a:cubicBezTo>
                    <a:cubicBezTo>
                      <a:pt x="172735" y="151484"/>
                      <a:pt x="65049" y="217618"/>
                      <a:pt x="65049" y="217618"/>
                    </a:cubicBezTo>
                    <a:cubicBezTo>
                      <a:pt x="65049" y="217618"/>
                      <a:pt x="-7611" y="218489"/>
                      <a:pt x="655" y="112326"/>
                    </a:cubicBezTo>
                    <a:close/>
                  </a:path>
                </a:pathLst>
              </a:custGeom>
              <a:solidFill>
                <a:srgbClr val="996633"/>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33" name="Freeform: Shape 532">
                <a:extLst>
                  <a:ext uri="{FF2B5EF4-FFF2-40B4-BE49-F238E27FC236}">
                    <a16:creationId xmlns:a16="http://schemas.microsoft.com/office/drawing/2014/main" id="{C98B9B2D-CE99-A383-70E1-1F1237CB29A2}"/>
                  </a:ext>
                </a:extLst>
              </p:cNvPr>
              <p:cNvSpPr/>
              <p:nvPr/>
            </p:nvSpPr>
            <p:spPr>
              <a:xfrm>
                <a:off x="5582975" y="-1223191"/>
                <a:ext cx="60745" cy="126930"/>
              </a:xfrm>
              <a:custGeom>
                <a:avLst/>
                <a:gdLst>
                  <a:gd name="connsiteX0" fmla="*/ 33502 w 238796"/>
                  <a:gd name="connsiteY0" fmla="*/ 10369 h 498977"/>
                  <a:gd name="connsiteX1" fmla="*/ 20449 w 238796"/>
                  <a:gd name="connsiteY1" fmla="*/ 124580 h 498977"/>
                  <a:gd name="connsiteX2" fmla="*/ 16316 w 238796"/>
                  <a:gd name="connsiteY2" fmla="*/ 269249 h 498977"/>
                  <a:gd name="connsiteX3" fmla="*/ 0 w 238796"/>
                  <a:gd name="connsiteY3" fmla="*/ 376717 h 498977"/>
                  <a:gd name="connsiteX4" fmla="*/ 125959 w 238796"/>
                  <a:gd name="connsiteY4" fmla="*/ 498978 h 498977"/>
                  <a:gd name="connsiteX5" fmla="*/ 237996 w 238796"/>
                  <a:gd name="connsiteY5" fmla="*/ 498978 h 498977"/>
                  <a:gd name="connsiteX6" fmla="*/ 202101 w 238796"/>
                  <a:gd name="connsiteY6" fmla="*/ 368885 h 498977"/>
                  <a:gd name="connsiteX7" fmla="*/ 181869 w 238796"/>
                  <a:gd name="connsiteY7" fmla="*/ 241185 h 498977"/>
                  <a:gd name="connsiteX8" fmla="*/ 199055 w 238796"/>
                  <a:gd name="connsiteY8" fmla="*/ 76285 h 498977"/>
                  <a:gd name="connsiteX9" fmla="*/ 204711 w 238796"/>
                  <a:gd name="connsiteY9" fmla="*/ 19070 h 498977"/>
                  <a:gd name="connsiteX10" fmla="*/ 33502 w 238796"/>
                  <a:gd name="connsiteY10" fmla="*/ 10369 h 49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796" h="498977">
                    <a:moveTo>
                      <a:pt x="33502" y="10369"/>
                    </a:moveTo>
                    <a:cubicBezTo>
                      <a:pt x="33502" y="10369"/>
                      <a:pt x="6526" y="54748"/>
                      <a:pt x="20449" y="124580"/>
                    </a:cubicBezTo>
                    <a:cubicBezTo>
                      <a:pt x="34372" y="194631"/>
                      <a:pt x="16316" y="269249"/>
                      <a:pt x="16316" y="269249"/>
                    </a:cubicBezTo>
                    <a:lnTo>
                      <a:pt x="0" y="376717"/>
                    </a:lnTo>
                    <a:cubicBezTo>
                      <a:pt x="0" y="376717"/>
                      <a:pt x="74618" y="498978"/>
                      <a:pt x="125959" y="498978"/>
                    </a:cubicBezTo>
                    <a:cubicBezTo>
                      <a:pt x="177300" y="498978"/>
                      <a:pt x="237996" y="498978"/>
                      <a:pt x="237996" y="498978"/>
                    </a:cubicBezTo>
                    <a:cubicBezTo>
                      <a:pt x="237996" y="498978"/>
                      <a:pt x="247350" y="420443"/>
                      <a:pt x="202101" y="368885"/>
                    </a:cubicBezTo>
                    <a:cubicBezTo>
                      <a:pt x="175560" y="300358"/>
                      <a:pt x="167946" y="289480"/>
                      <a:pt x="181869" y="241185"/>
                    </a:cubicBezTo>
                    <a:cubicBezTo>
                      <a:pt x="195792" y="192890"/>
                      <a:pt x="206669" y="118272"/>
                      <a:pt x="199055" y="76285"/>
                    </a:cubicBezTo>
                    <a:cubicBezTo>
                      <a:pt x="191441" y="34299"/>
                      <a:pt x="204711" y="19070"/>
                      <a:pt x="204711" y="19070"/>
                    </a:cubicBezTo>
                    <a:cubicBezTo>
                      <a:pt x="204711" y="19070"/>
                      <a:pt x="108991" y="-17260"/>
                      <a:pt x="33502" y="10369"/>
                    </a:cubicBezTo>
                    <a:close/>
                  </a:path>
                </a:pathLst>
              </a:custGeom>
              <a:solidFill>
                <a:schemeClr val="tx1"/>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34" name="Freeform: Shape 533">
                <a:extLst>
                  <a:ext uri="{FF2B5EF4-FFF2-40B4-BE49-F238E27FC236}">
                    <a16:creationId xmlns:a16="http://schemas.microsoft.com/office/drawing/2014/main" id="{B1E37B18-2E99-2857-9DF7-3B2792747E15}"/>
                  </a:ext>
                </a:extLst>
              </p:cNvPr>
              <p:cNvSpPr/>
              <p:nvPr/>
            </p:nvSpPr>
            <p:spPr>
              <a:xfrm>
                <a:off x="5586136" y="-1154644"/>
                <a:ext cx="58950" cy="58383"/>
              </a:xfrm>
              <a:custGeom>
                <a:avLst/>
                <a:gdLst>
                  <a:gd name="connsiteX0" fmla="*/ 3455 w 231738"/>
                  <a:gd name="connsiteY0" fmla="*/ 0 h 229511"/>
                  <a:gd name="connsiteX1" fmla="*/ 77638 w 231738"/>
                  <a:gd name="connsiteY1" fmla="*/ 79187 h 229511"/>
                  <a:gd name="connsiteX2" fmla="*/ 157913 w 231738"/>
                  <a:gd name="connsiteY2" fmla="*/ 194922 h 229511"/>
                  <a:gd name="connsiteX3" fmla="*/ 211646 w 231738"/>
                  <a:gd name="connsiteY3" fmla="*/ 133791 h 229511"/>
                  <a:gd name="connsiteX4" fmla="*/ 226005 w 231738"/>
                  <a:gd name="connsiteY4" fmla="*/ 229511 h 229511"/>
                  <a:gd name="connsiteX5" fmla="*/ 106354 w 231738"/>
                  <a:gd name="connsiteY5" fmla="*/ 229511 h 229511"/>
                  <a:gd name="connsiteX6" fmla="*/ 33694 w 231738"/>
                  <a:gd name="connsiteY6" fmla="*/ 170992 h 229511"/>
                  <a:gd name="connsiteX7" fmla="*/ 3455 w 231738"/>
                  <a:gd name="connsiteY7" fmla="*/ 0 h 22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738" h="229511">
                    <a:moveTo>
                      <a:pt x="3455" y="0"/>
                    </a:moveTo>
                    <a:cubicBezTo>
                      <a:pt x="3455" y="0"/>
                      <a:pt x="74810" y="31979"/>
                      <a:pt x="77638" y="79187"/>
                    </a:cubicBezTo>
                    <a:cubicBezTo>
                      <a:pt x="80466" y="126395"/>
                      <a:pt x="112010" y="196879"/>
                      <a:pt x="157913" y="194922"/>
                    </a:cubicBezTo>
                    <a:cubicBezTo>
                      <a:pt x="203815" y="192964"/>
                      <a:pt x="211646" y="133791"/>
                      <a:pt x="211646" y="133791"/>
                    </a:cubicBezTo>
                    <a:cubicBezTo>
                      <a:pt x="211646" y="133791"/>
                      <a:pt x="244713" y="179258"/>
                      <a:pt x="226005" y="229511"/>
                    </a:cubicBezTo>
                    <a:cubicBezTo>
                      <a:pt x="148993" y="229511"/>
                      <a:pt x="106354" y="229511"/>
                      <a:pt x="106354" y="229511"/>
                    </a:cubicBezTo>
                    <a:cubicBezTo>
                      <a:pt x="106354" y="229511"/>
                      <a:pt x="54796" y="208845"/>
                      <a:pt x="33694" y="170992"/>
                    </a:cubicBezTo>
                    <a:cubicBezTo>
                      <a:pt x="12809" y="133356"/>
                      <a:pt x="-8510" y="59607"/>
                      <a:pt x="3455" y="0"/>
                    </a:cubicBezTo>
                    <a:close/>
                  </a:path>
                </a:pathLst>
              </a:custGeom>
              <a:solidFill>
                <a:schemeClr val="tx1"/>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35" name="Freeform: Shape 534">
                <a:extLst>
                  <a:ext uri="{FF2B5EF4-FFF2-40B4-BE49-F238E27FC236}">
                    <a16:creationId xmlns:a16="http://schemas.microsoft.com/office/drawing/2014/main" id="{29994B8E-321E-086A-51B0-9F2B7718C4D7}"/>
                  </a:ext>
                </a:extLst>
              </p:cNvPr>
              <p:cNvSpPr/>
              <p:nvPr/>
            </p:nvSpPr>
            <p:spPr>
              <a:xfrm>
                <a:off x="5526474" y="-1234403"/>
                <a:ext cx="78633" cy="138213"/>
              </a:xfrm>
              <a:custGeom>
                <a:avLst/>
                <a:gdLst>
                  <a:gd name="connsiteX0" fmla="*/ 0 w 309114"/>
                  <a:gd name="connsiteY0" fmla="*/ 36824 h 543331"/>
                  <a:gd name="connsiteX1" fmla="*/ 44815 w 309114"/>
                  <a:gd name="connsiteY1" fmla="*/ 220868 h 543331"/>
                  <a:gd name="connsiteX2" fmla="*/ 87889 w 309114"/>
                  <a:gd name="connsiteY2" fmla="*/ 408176 h 543331"/>
                  <a:gd name="connsiteX3" fmla="*/ 140317 w 309114"/>
                  <a:gd name="connsiteY3" fmla="*/ 537398 h 543331"/>
                  <a:gd name="connsiteX4" fmla="*/ 286726 w 309114"/>
                  <a:gd name="connsiteY4" fmla="*/ 543054 h 543331"/>
                  <a:gd name="connsiteX5" fmla="*/ 304347 w 309114"/>
                  <a:gd name="connsiteY5" fmla="*/ 463650 h 543331"/>
                  <a:gd name="connsiteX6" fmla="*/ 236255 w 309114"/>
                  <a:gd name="connsiteY6" fmla="*/ 393165 h 543331"/>
                  <a:gd name="connsiteX7" fmla="*/ 230599 w 309114"/>
                  <a:gd name="connsiteY7" fmla="*/ 300708 h 543331"/>
                  <a:gd name="connsiteX8" fmla="*/ 194051 w 309114"/>
                  <a:gd name="connsiteY8" fmla="*/ 179099 h 543331"/>
                  <a:gd name="connsiteX9" fmla="*/ 168598 w 309114"/>
                  <a:gd name="connsiteY9" fmla="*/ 276 h 543331"/>
                  <a:gd name="connsiteX10" fmla="*/ 0 w 309114"/>
                  <a:gd name="connsiteY10" fmla="*/ 36824 h 54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114" h="543331">
                    <a:moveTo>
                      <a:pt x="0" y="36824"/>
                    </a:moveTo>
                    <a:cubicBezTo>
                      <a:pt x="0" y="36824"/>
                      <a:pt x="37418" y="151036"/>
                      <a:pt x="44815" y="220868"/>
                    </a:cubicBezTo>
                    <a:cubicBezTo>
                      <a:pt x="52211" y="290701"/>
                      <a:pt x="87889" y="374021"/>
                      <a:pt x="87889" y="408176"/>
                    </a:cubicBezTo>
                    <a:cubicBezTo>
                      <a:pt x="87889" y="442330"/>
                      <a:pt x="84408" y="515208"/>
                      <a:pt x="140317" y="537398"/>
                    </a:cubicBezTo>
                    <a:cubicBezTo>
                      <a:pt x="160332" y="545230"/>
                      <a:pt x="286726" y="543054"/>
                      <a:pt x="286726" y="543054"/>
                    </a:cubicBezTo>
                    <a:cubicBezTo>
                      <a:pt x="286726" y="543054"/>
                      <a:pt x="321534" y="496064"/>
                      <a:pt x="304347" y="463650"/>
                    </a:cubicBezTo>
                    <a:cubicBezTo>
                      <a:pt x="287379" y="431236"/>
                      <a:pt x="243434" y="423186"/>
                      <a:pt x="236255" y="393165"/>
                    </a:cubicBezTo>
                    <a:cubicBezTo>
                      <a:pt x="228859" y="363144"/>
                      <a:pt x="241912" y="338779"/>
                      <a:pt x="230599" y="300708"/>
                    </a:cubicBezTo>
                    <a:cubicBezTo>
                      <a:pt x="219287" y="262637"/>
                      <a:pt x="195792" y="192805"/>
                      <a:pt x="194051" y="179099"/>
                    </a:cubicBezTo>
                    <a:cubicBezTo>
                      <a:pt x="192529" y="165394"/>
                      <a:pt x="168598" y="276"/>
                      <a:pt x="168598" y="276"/>
                    </a:cubicBezTo>
                    <a:cubicBezTo>
                      <a:pt x="168598" y="276"/>
                      <a:pt x="79840" y="-5597"/>
                      <a:pt x="0" y="36824"/>
                    </a:cubicBezTo>
                    <a:close/>
                  </a:path>
                </a:pathLst>
              </a:custGeom>
              <a:solidFill>
                <a:schemeClr val="tx1"/>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36" name="Freeform: Shape 535">
                <a:extLst>
                  <a:ext uri="{FF2B5EF4-FFF2-40B4-BE49-F238E27FC236}">
                    <a16:creationId xmlns:a16="http://schemas.microsoft.com/office/drawing/2014/main" id="{32A335DA-9242-E9AF-3A83-2F414EEE6B1F}"/>
                  </a:ext>
                </a:extLst>
              </p:cNvPr>
              <p:cNvSpPr/>
              <p:nvPr/>
            </p:nvSpPr>
            <p:spPr>
              <a:xfrm>
                <a:off x="5543684" y="-1154902"/>
                <a:ext cx="48494" cy="58645"/>
              </a:xfrm>
              <a:custGeom>
                <a:avLst/>
                <a:gdLst>
                  <a:gd name="connsiteX0" fmla="*/ 870 w 190637"/>
                  <a:gd name="connsiteY0" fmla="*/ 13633 h 230541"/>
                  <a:gd name="connsiteX1" fmla="*/ 83320 w 190637"/>
                  <a:gd name="connsiteY1" fmla="*/ 13633 h 230541"/>
                  <a:gd name="connsiteX2" fmla="*/ 54604 w 190637"/>
                  <a:gd name="connsiteY2" fmla="*/ 86076 h 230541"/>
                  <a:gd name="connsiteX3" fmla="*/ 116605 w 190637"/>
                  <a:gd name="connsiteY3" fmla="*/ 149382 h 230541"/>
                  <a:gd name="connsiteX4" fmla="*/ 190353 w 190637"/>
                  <a:gd name="connsiteY4" fmla="*/ 176140 h 230541"/>
                  <a:gd name="connsiteX5" fmla="*/ 127700 w 190637"/>
                  <a:gd name="connsiteY5" fmla="*/ 230527 h 230541"/>
                  <a:gd name="connsiteX6" fmla="*/ 18056 w 190637"/>
                  <a:gd name="connsiteY6" fmla="*/ 176793 h 230541"/>
                  <a:gd name="connsiteX7" fmla="*/ 0 w 190637"/>
                  <a:gd name="connsiteY7" fmla="*/ 10805 h 23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637" h="230541">
                    <a:moveTo>
                      <a:pt x="870" y="13633"/>
                    </a:moveTo>
                    <a:cubicBezTo>
                      <a:pt x="870" y="13633"/>
                      <a:pt x="70268" y="-17041"/>
                      <a:pt x="83320" y="13633"/>
                    </a:cubicBezTo>
                    <a:cubicBezTo>
                      <a:pt x="96373" y="44307"/>
                      <a:pt x="42857" y="58012"/>
                      <a:pt x="54604" y="86076"/>
                    </a:cubicBezTo>
                    <a:cubicBezTo>
                      <a:pt x="66352" y="114139"/>
                      <a:pt x="76141" y="150687"/>
                      <a:pt x="116605" y="149382"/>
                    </a:cubicBezTo>
                    <a:cubicBezTo>
                      <a:pt x="157069" y="148077"/>
                      <a:pt x="194269" y="142203"/>
                      <a:pt x="190353" y="176140"/>
                    </a:cubicBezTo>
                    <a:cubicBezTo>
                      <a:pt x="186437" y="210077"/>
                      <a:pt x="171427" y="230527"/>
                      <a:pt x="127700" y="230527"/>
                    </a:cubicBezTo>
                    <a:cubicBezTo>
                      <a:pt x="83973" y="230527"/>
                      <a:pt x="18056" y="232920"/>
                      <a:pt x="18056" y="176793"/>
                    </a:cubicBezTo>
                    <a:cubicBezTo>
                      <a:pt x="18056" y="120666"/>
                      <a:pt x="13923" y="20812"/>
                      <a:pt x="0" y="10805"/>
                    </a:cubicBezTo>
                  </a:path>
                </a:pathLst>
              </a:custGeom>
              <a:solidFill>
                <a:schemeClr val="tx1"/>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37" name="Freeform: Shape 536">
                <a:extLst>
                  <a:ext uri="{FF2B5EF4-FFF2-40B4-BE49-F238E27FC236}">
                    <a16:creationId xmlns:a16="http://schemas.microsoft.com/office/drawing/2014/main" id="{A38C539C-CE04-D541-46E7-3693C68270BE}"/>
                  </a:ext>
                </a:extLst>
              </p:cNvPr>
              <p:cNvSpPr/>
              <p:nvPr/>
            </p:nvSpPr>
            <p:spPr>
              <a:xfrm>
                <a:off x="5579323" y="-1489325"/>
                <a:ext cx="34554" cy="268772"/>
              </a:xfrm>
              <a:custGeom>
                <a:avLst/>
                <a:gdLst>
                  <a:gd name="connsiteX0" fmla="*/ 0 w 135836"/>
                  <a:gd name="connsiteY0" fmla="*/ 39546 h 1056574"/>
                  <a:gd name="connsiteX1" fmla="*/ 60260 w 135836"/>
                  <a:gd name="connsiteY1" fmla="*/ 21924 h 1056574"/>
                  <a:gd name="connsiteX2" fmla="*/ 134226 w 135836"/>
                  <a:gd name="connsiteY2" fmla="*/ 358033 h 1056574"/>
                  <a:gd name="connsiteX3" fmla="*/ 101377 w 135836"/>
                  <a:gd name="connsiteY3" fmla="*/ 735694 h 1056574"/>
                  <a:gd name="connsiteX4" fmla="*/ 101377 w 135836"/>
                  <a:gd name="connsiteY4" fmla="*/ 1046568 h 1056574"/>
                  <a:gd name="connsiteX5" fmla="*/ 48078 w 135836"/>
                  <a:gd name="connsiteY5" fmla="*/ 1056575 h 1056574"/>
                  <a:gd name="connsiteX6" fmla="*/ 41769 w 135836"/>
                  <a:gd name="connsiteY6" fmla="*/ 661511 h 1056574"/>
                  <a:gd name="connsiteX7" fmla="*/ 57867 w 135836"/>
                  <a:gd name="connsiteY7" fmla="*/ 239253 h 1056574"/>
                  <a:gd name="connsiteX8" fmla="*/ 0 w 135836"/>
                  <a:gd name="connsiteY8" fmla="*/ 39546 h 105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36" h="1056574">
                    <a:moveTo>
                      <a:pt x="0" y="39546"/>
                    </a:moveTo>
                    <a:cubicBezTo>
                      <a:pt x="0" y="39546"/>
                      <a:pt x="12400" y="-36161"/>
                      <a:pt x="60260" y="21924"/>
                    </a:cubicBezTo>
                    <a:cubicBezTo>
                      <a:pt x="107903" y="80009"/>
                      <a:pt x="144016" y="212712"/>
                      <a:pt x="134226" y="358033"/>
                    </a:cubicBezTo>
                    <a:cubicBezTo>
                      <a:pt x="124654" y="503354"/>
                      <a:pt x="94633" y="590373"/>
                      <a:pt x="101377" y="735694"/>
                    </a:cubicBezTo>
                    <a:cubicBezTo>
                      <a:pt x="108121" y="881015"/>
                      <a:pt x="101377" y="1046568"/>
                      <a:pt x="101377" y="1046568"/>
                    </a:cubicBezTo>
                    <a:lnTo>
                      <a:pt x="48078" y="1056575"/>
                    </a:lnTo>
                    <a:cubicBezTo>
                      <a:pt x="48078" y="1056575"/>
                      <a:pt x="6526" y="838593"/>
                      <a:pt x="41769" y="661511"/>
                    </a:cubicBezTo>
                    <a:cubicBezTo>
                      <a:pt x="77011" y="484428"/>
                      <a:pt x="64829" y="334103"/>
                      <a:pt x="57867" y="239253"/>
                    </a:cubicBezTo>
                    <a:cubicBezTo>
                      <a:pt x="50471" y="144403"/>
                      <a:pt x="0" y="39546"/>
                      <a:pt x="0" y="39546"/>
                    </a:cubicBezTo>
                    <a:close/>
                  </a:path>
                </a:pathLst>
              </a:custGeom>
              <a:solidFill>
                <a:srgbClr val="06435B"/>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38" name="Freeform: Shape 537">
                <a:extLst>
                  <a:ext uri="{FF2B5EF4-FFF2-40B4-BE49-F238E27FC236}">
                    <a16:creationId xmlns:a16="http://schemas.microsoft.com/office/drawing/2014/main" id="{70CB26FA-281B-BAF8-1DB4-9DF1012C1C65}"/>
                  </a:ext>
                </a:extLst>
              </p:cNvPr>
              <p:cNvSpPr/>
              <p:nvPr/>
            </p:nvSpPr>
            <p:spPr>
              <a:xfrm>
                <a:off x="5468221" y="-1594482"/>
                <a:ext cx="75408" cy="369447"/>
              </a:xfrm>
              <a:custGeom>
                <a:avLst/>
                <a:gdLst>
                  <a:gd name="connsiteX0" fmla="*/ 193757 w 296438"/>
                  <a:gd name="connsiteY0" fmla="*/ 0 h 1452339"/>
                  <a:gd name="connsiteX1" fmla="*/ 161560 w 296438"/>
                  <a:gd name="connsiteY1" fmla="*/ 354166 h 1452339"/>
                  <a:gd name="connsiteX2" fmla="*/ 228782 w 296438"/>
                  <a:gd name="connsiteY2" fmla="*/ 894768 h 1452339"/>
                  <a:gd name="connsiteX3" fmla="*/ 296439 w 296438"/>
                  <a:gd name="connsiteY3" fmla="*/ 1426669 h 1452339"/>
                  <a:gd name="connsiteX4" fmla="*/ 228782 w 296438"/>
                  <a:gd name="connsiteY4" fmla="*/ 1452340 h 1452339"/>
                  <a:gd name="connsiteX5" fmla="*/ 114135 w 296438"/>
                  <a:gd name="connsiteY5" fmla="*/ 905863 h 1452339"/>
                  <a:gd name="connsiteX6" fmla="*/ 113047 w 296438"/>
                  <a:gd name="connsiteY6" fmla="*/ 668738 h 1452339"/>
                  <a:gd name="connsiteX7" fmla="*/ 10148 w 296438"/>
                  <a:gd name="connsiteY7" fmla="*/ 290860 h 1452339"/>
                  <a:gd name="connsiteX8" fmla="*/ 54962 w 296438"/>
                  <a:gd name="connsiteY8" fmla="*/ 435 h 1452339"/>
                  <a:gd name="connsiteX9" fmla="*/ 193757 w 296438"/>
                  <a:gd name="connsiteY9" fmla="*/ 0 h 1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38" h="1452339">
                    <a:moveTo>
                      <a:pt x="193757" y="0"/>
                    </a:moveTo>
                    <a:cubicBezTo>
                      <a:pt x="193757" y="0"/>
                      <a:pt x="110437" y="127917"/>
                      <a:pt x="161560" y="354166"/>
                    </a:cubicBezTo>
                    <a:cubicBezTo>
                      <a:pt x="212683" y="580414"/>
                      <a:pt x="253365" y="754016"/>
                      <a:pt x="228782" y="894768"/>
                    </a:cubicBezTo>
                    <a:cubicBezTo>
                      <a:pt x="204199" y="1035521"/>
                      <a:pt x="296439" y="1426669"/>
                      <a:pt x="296439" y="1426669"/>
                    </a:cubicBezTo>
                    <a:lnTo>
                      <a:pt x="228782" y="1452340"/>
                    </a:lnTo>
                    <a:cubicBezTo>
                      <a:pt x="228782" y="1452340"/>
                      <a:pt x="100212" y="1049444"/>
                      <a:pt x="114135" y="905863"/>
                    </a:cubicBezTo>
                    <a:cubicBezTo>
                      <a:pt x="128058" y="762283"/>
                      <a:pt x="122402" y="731174"/>
                      <a:pt x="113047" y="668738"/>
                    </a:cubicBezTo>
                    <a:cubicBezTo>
                      <a:pt x="103693" y="606302"/>
                      <a:pt x="25811" y="417689"/>
                      <a:pt x="10148" y="290860"/>
                    </a:cubicBezTo>
                    <a:cubicBezTo>
                      <a:pt x="-5516" y="164030"/>
                      <a:pt x="-11172" y="69397"/>
                      <a:pt x="54962" y="435"/>
                    </a:cubicBezTo>
                    <a:cubicBezTo>
                      <a:pt x="179181" y="5656"/>
                      <a:pt x="193757" y="0"/>
                      <a:pt x="193757" y="0"/>
                    </a:cubicBezTo>
                    <a:close/>
                  </a:path>
                </a:pathLst>
              </a:custGeom>
              <a:solidFill>
                <a:srgbClr val="06435B"/>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sp>
            <p:nvSpPr>
              <p:cNvPr id="539" name="Freeform: Shape 538">
                <a:extLst>
                  <a:ext uri="{FF2B5EF4-FFF2-40B4-BE49-F238E27FC236}">
                    <a16:creationId xmlns:a16="http://schemas.microsoft.com/office/drawing/2014/main" id="{E597BAEC-50A0-BC33-6AEE-C2D7B8C7D563}"/>
                  </a:ext>
                </a:extLst>
              </p:cNvPr>
              <p:cNvSpPr/>
              <p:nvPr/>
            </p:nvSpPr>
            <p:spPr>
              <a:xfrm>
                <a:off x="5538386" y="-1849985"/>
                <a:ext cx="35071" cy="40375"/>
              </a:xfrm>
              <a:custGeom>
                <a:avLst/>
                <a:gdLst>
                  <a:gd name="connsiteX0" fmla="*/ 95448 w 137869"/>
                  <a:gd name="connsiteY0" fmla="*/ 0 h 158720"/>
                  <a:gd name="connsiteX1" fmla="*/ 1468 w 137869"/>
                  <a:gd name="connsiteY1" fmla="*/ 61566 h 158720"/>
                  <a:gd name="connsiteX2" fmla="*/ 68908 w 137869"/>
                  <a:gd name="connsiteY2" fmla="*/ 82450 h 158720"/>
                  <a:gd name="connsiteX3" fmla="*/ 68908 w 137869"/>
                  <a:gd name="connsiteY3" fmla="*/ 147714 h 158720"/>
                  <a:gd name="connsiteX4" fmla="*/ 137870 w 137869"/>
                  <a:gd name="connsiteY4" fmla="*/ 139882 h 158720"/>
                  <a:gd name="connsiteX5" fmla="*/ 95448 w 137869"/>
                  <a:gd name="connsiteY5" fmla="*/ 0 h 15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69" h="158720">
                    <a:moveTo>
                      <a:pt x="95448" y="0"/>
                    </a:moveTo>
                    <a:cubicBezTo>
                      <a:pt x="95448" y="0"/>
                      <a:pt x="11910" y="11965"/>
                      <a:pt x="1468" y="61566"/>
                    </a:cubicBezTo>
                    <a:cubicBezTo>
                      <a:pt x="-8974" y="111166"/>
                      <a:pt x="38669" y="65481"/>
                      <a:pt x="68908" y="82450"/>
                    </a:cubicBezTo>
                    <a:cubicBezTo>
                      <a:pt x="99147" y="99419"/>
                      <a:pt x="67820" y="118998"/>
                      <a:pt x="68908" y="147714"/>
                    </a:cubicBezTo>
                    <a:cubicBezTo>
                      <a:pt x="69995" y="176430"/>
                      <a:pt x="137870" y="139882"/>
                      <a:pt x="137870" y="139882"/>
                    </a:cubicBezTo>
                    <a:cubicBezTo>
                      <a:pt x="137870" y="139882"/>
                      <a:pt x="90227" y="57650"/>
                      <a:pt x="95448" y="0"/>
                    </a:cubicBezTo>
                    <a:close/>
                  </a:path>
                </a:pathLst>
              </a:custGeom>
              <a:solidFill>
                <a:srgbClr val="996633"/>
              </a:solidFill>
              <a:ln w="2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a:ea typeface="+mn-ea"/>
                  <a:cs typeface="+mn-cs"/>
                </a:endParaRPr>
              </a:p>
            </p:txBody>
          </p:sp>
        </p:grpSp>
      </p:grpSp>
    </p:spTree>
    <p:extLst>
      <p:ext uri="{BB962C8B-B14F-4D97-AF65-F5344CB8AC3E}">
        <p14:creationId xmlns:p14="http://schemas.microsoft.com/office/powerpoint/2010/main" val="15259633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ctangle 226">
            <a:extLst>
              <a:ext uri="{FF2B5EF4-FFF2-40B4-BE49-F238E27FC236}">
                <a16:creationId xmlns:a16="http://schemas.microsoft.com/office/drawing/2014/main" id="{EBA05CF2-F2FB-513B-D3D9-FA30548D1D38}"/>
              </a:ext>
            </a:extLst>
          </p:cNvPr>
          <p:cNvSpPr/>
          <p:nvPr/>
        </p:nvSpPr>
        <p:spPr>
          <a:xfrm>
            <a:off x="0" y="9576093"/>
            <a:ext cx="7559675" cy="1115720"/>
          </a:xfrm>
          <a:prstGeom prst="rect">
            <a:avLst/>
          </a:prstGeom>
          <a:solidFill>
            <a:schemeClr val="bg2">
              <a:lumMod val="20000"/>
              <a:lumOff val="80000"/>
              <a:alpha val="5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Light"/>
            </a:endParaRPr>
          </a:p>
        </p:txBody>
      </p:sp>
      <p:sp>
        <p:nvSpPr>
          <p:cNvPr id="228" name="object 9">
            <a:extLst>
              <a:ext uri="{FF2B5EF4-FFF2-40B4-BE49-F238E27FC236}">
                <a16:creationId xmlns:a16="http://schemas.microsoft.com/office/drawing/2014/main" id="{9A92A0D7-7D29-9BAF-2136-EA53566D3408}"/>
              </a:ext>
            </a:extLst>
          </p:cNvPr>
          <p:cNvSpPr/>
          <p:nvPr/>
        </p:nvSpPr>
        <p:spPr>
          <a:xfrm>
            <a:off x="7158990" y="9198294"/>
            <a:ext cx="400685" cy="1493520"/>
          </a:xfrm>
          <a:custGeom>
            <a:avLst/>
            <a:gdLst/>
            <a:ahLst/>
            <a:cxnLst/>
            <a:rect l="l" t="t" r="r" b="b"/>
            <a:pathLst>
              <a:path w="400684" h="1493520">
                <a:moveTo>
                  <a:pt x="400100" y="1493215"/>
                </a:moveTo>
                <a:lnTo>
                  <a:pt x="0" y="1493215"/>
                </a:lnTo>
                <a:lnTo>
                  <a:pt x="400105" y="0"/>
                </a:lnTo>
                <a:lnTo>
                  <a:pt x="400100" y="1493215"/>
                </a:lnTo>
                <a:close/>
              </a:path>
            </a:pathLst>
          </a:custGeom>
          <a:solidFill>
            <a:schemeClr val="bg2"/>
          </a:solidFill>
        </p:spPr>
        <p:txBody>
          <a:bodyPr wrap="square" lIns="0" tIns="0" rIns="0" bIns="0" rtlCol="0"/>
          <a:lstStyle/>
          <a:p>
            <a:endParaRPr/>
          </a:p>
        </p:txBody>
      </p:sp>
      <p:grpSp>
        <p:nvGrpSpPr>
          <p:cNvPr id="229" name="Group 228">
            <a:extLst>
              <a:ext uri="{FF2B5EF4-FFF2-40B4-BE49-F238E27FC236}">
                <a16:creationId xmlns:a16="http://schemas.microsoft.com/office/drawing/2014/main" id="{07BAE01F-C74E-546D-F66F-64D727B5703C}"/>
              </a:ext>
            </a:extLst>
          </p:cNvPr>
          <p:cNvGrpSpPr/>
          <p:nvPr/>
        </p:nvGrpSpPr>
        <p:grpSpPr>
          <a:xfrm>
            <a:off x="723480" y="10004364"/>
            <a:ext cx="1892438" cy="412091"/>
            <a:chOff x="723480" y="10004364"/>
            <a:chExt cx="1892438" cy="412091"/>
          </a:xfrm>
        </p:grpSpPr>
        <p:grpSp>
          <p:nvGrpSpPr>
            <p:cNvPr id="230" name="Group 229">
              <a:extLst>
                <a:ext uri="{FF2B5EF4-FFF2-40B4-BE49-F238E27FC236}">
                  <a16:creationId xmlns:a16="http://schemas.microsoft.com/office/drawing/2014/main" id="{7D19ABF2-2552-2BAB-3893-B6BD2327B7EA}"/>
                </a:ext>
              </a:extLst>
            </p:cNvPr>
            <p:cNvGrpSpPr/>
            <p:nvPr userDrawn="1"/>
          </p:nvGrpSpPr>
          <p:grpSpPr>
            <a:xfrm>
              <a:off x="723480" y="10004364"/>
              <a:ext cx="796080" cy="211199"/>
              <a:chOff x="10942880" y="6156164"/>
              <a:chExt cx="822365" cy="207669"/>
            </a:xfrm>
          </p:grpSpPr>
          <p:pic>
            <p:nvPicPr>
              <p:cNvPr id="232" name="Image" descr="Image">
                <a:extLst>
                  <a:ext uri="{FF2B5EF4-FFF2-40B4-BE49-F238E27FC236}">
                    <a16:creationId xmlns:a16="http://schemas.microsoft.com/office/drawing/2014/main" id="{1EA31A54-0379-98CB-DEAA-043E637B671A}"/>
                  </a:ext>
                </a:extLst>
              </p:cNvPr>
              <p:cNvPicPr>
                <a:picLocks noChangeAspect="1"/>
              </p:cNvPicPr>
              <p:nvPr/>
            </p:nvPicPr>
            <p:blipFill>
              <a:blip r:embed="rId2"/>
              <a:srcRect/>
              <a:stretch>
                <a:fillRect/>
              </a:stretch>
            </p:blipFill>
            <p:spPr>
              <a:xfrm>
                <a:off x="10942880" y="6186238"/>
                <a:ext cx="822365" cy="177595"/>
              </a:xfrm>
              <a:prstGeom prst="rect">
                <a:avLst/>
              </a:prstGeom>
              <a:ln w="12700" cap="flat">
                <a:noFill/>
                <a:miter lim="400000"/>
              </a:ln>
              <a:effectLst/>
            </p:spPr>
          </p:pic>
          <p:pic>
            <p:nvPicPr>
              <p:cNvPr id="233" name="CtrlShift logo White no strapline.png" descr="CtrlShift logo White no strapline.png">
                <a:extLst>
                  <a:ext uri="{FF2B5EF4-FFF2-40B4-BE49-F238E27FC236}">
                    <a16:creationId xmlns:a16="http://schemas.microsoft.com/office/drawing/2014/main" id="{5C6DCF4B-787C-9DB3-E9DA-6E3EB0E4506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16545"/>
              <a:stretch/>
            </p:blipFill>
            <p:spPr>
              <a:xfrm>
                <a:off x="11296357" y="6156164"/>
                <a:ext cx="468888" cy="207669"/>
              </a:xfrm>
              <a:prstGeom prst="rect">
                <a:avLst/>
              </a:prstGeom>
              <a:ln w="12700" cap="flat">
                <a:noFill/>
                <a:miter lim="400000"/>
              </a:ln>
              <a:effectLst/>
            </p:spPr>
          </p:pic>
        </p:grpSp>
        <p:sp>
          <p:nvSpPr>
            <p:cNvPr id="231" name="Copyright@2018 Ctrl-Shift">
              <a:extLst>
                <a:ext uri="{FF2B5EF4-FFF2-40B4-BE49-F238E27FC236}">
                  <a16:creationId xmlns:a16="http://schemas.microsoft.com/office/drawing/2014/main" id="{1AEB8CA1-5BDC-1BA5-F23D-91D9B85A55A4}"/>
                </a:ext>
              </a:extLst>
            </p:cNvPr>
            <p:cNvSpPr txBox="1"/>
            <p:nvPr userDrawn="1"/>
          </p:nvSpPr>
          <p:spPr>
            <a:xfrm>
              <a:off x="733005" y="10206038"/>
              <a:ext cx="1882913" cy="2104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31499" rIns="0" bIns="31499" numCol="1" anchor="ctr">
              <a:noAutofit/>
            </a:bodyPr>
            <a:lstStyle>
              <a:lvl1pPr algn="l">
                <a:defRPr sz="1200"/>
              </a:lvl1pPr>
            </a:lstStyle>
            <a:p>
              <a:pPr defTabSz="255946" hangingPunct="0"/>
              <a:r>
                <a:rPr sz="700" kern="0" dirty="0">
                  <a:solidFill>
                    <a:srgbClr val="000000"/>
                  </a:solidFill>
                  <a:sym typeface="Helvetica Light"/>
                </a:rPr>
                <a:t>Copyright@</a:t>
              </a:r>
              <a:r>
                <a:rPr lang="en-GB" sz="700" kern="0" dirty="0">
                  <a:solidFill>
                    <a:srgbClr val="000000"/>
                  </a:solidFill>
                  <a:sym typeface="Helvetica Light"/>
                </a:rPr>
                <a:t>2022</a:t>
              </a:r>
              <a:r>
                <a:rPr sz="700" kern="0" dirty="0">
                  <a:solidFill>
                    <a:srgbClr val="000000"/>
                  </a:solidFill>
                  <a:sym typeface="Helvetica Light"/>
                </a:rPr>
                <a:t> Ctrl-Shift</a:t>
              </a:r>
            </a:p>
          </p:txBody>
        </p:sp>
      </p:grpSp>
      <p:sp>
        <p:nvSpPr>
          <p:cNvPr id="3" name="Slide Number Placeholder 2">
            <a:extLst>
              <a:ext uri="{FF2B5EF4-FFF2-40B4-BE49-F238E27FC236}">
                <a16:creationId xmlns:a16="http://schemas.microsoft.com/office/drawing/2014/main" id="{923FE0DB-0B6B-E16F-9B57-89182C43107D}"/>
              </a:ext>
            </a:extLst>
          </p:cNvPr>
          <p:cNvSpPr>
            <a:spLocks noGrp="1"/>
          </p:cNvSpPr>
          <p:nvPr>
            <p:ph type="sldNum" sz="quarter" idx="11"/>
          </p:nvPr>
        </p:nvSpPr>
        <p:spPr/>
        <p:txBody>
          <a:bodyPr/>
          <a:lstStyle/>
          <a:p>
            <a:fld id="{4289D88F-65FE-412E-8970-AC53513EB290}" type="slidenum">
              <a:rPr lang="en-GB" smtClean="0"/>
              <a:pPr/>
              <a:t>3</a:t>
            </a:fld>
            <a:endParaRPr lang="en-GB"/>
          </a:p>
        </p:txBody>
      </p:sp>
      <p:sp>
        <p:nvSpPr>
          <p:cNvPr id="6" name="Content Placeholder 5">
            <a:extLst>
              <a:ext uri="{FF2B5EF4-FFF2-40B4-BE49-F238E27FC236}">
                <a16:creationId xmlns:a16="http://schemas.microsoft.com/office/drawing/2014/main" id="{E365E38B-0132-AB3F-4364-71A589B95854}"/>
              </a:ext>
            </a:extLst>
          </p:cNvPr>
          <p:cNvSpPr>
            <a:spLocks noGrp="1"/>
          </p:cNvSpPr>
          <p:nvPr>
            <p:ph sz="quarter" idx="13"/>
          </p:nvPr>
        </p:nvSpPr>
        <p:spPr/>
        <p:txBody>
          <a:bodyPr/>
          <a:lstStyle/>
          <a:p>
            <a:pPr lvl="7"/>
            <a:r>
              <a:rPr lang="en-GB" dirty="0"/>
              <a:t>Closing group workshop</a:t>
            </a:r>
          </a:p>
          <a:p>
            <a:pPr lvl="3"/>
            <a:r>
              <a:rPr lang="en-GB" dirty="0"/>
              <a:t>The closing workshop is a half-day program that allows each participating executive to reflect on and share learnings and insights they’ve uncovered throughout the program with the entire group. </a:t>
            </a:r>
          </a:p>
          <a:p>
            <a:pPr lvl="7"/>
            <a:r>
              <a:rPr lang="en-GB" dirty="0"/>
              <a:t>Closing assessment</a:t>
            </a:r>
          </a:p>
          <a:p>
            <a:pPr lvl="3"/>
            <a:r>
              <a:rPr lang="en-GB" dirty="0"/>
              <a:t>The closing assessment is an anonymous survey to be completed after the program. It assesses the overall results of the program and identities opportunities for future exploration and work, e.g., the standing up of a personal data sandbox, that the business can address.</a:t>
            </a:r>
          </a:p>
          <a:p>
            <a:r>
              <a:rPr lang="en-US" dirty="0"/>
              <a:t>Size</a:t>
            </a:r>
            <a:br>
              <a:rPr lang="en-US" dirty="0"/>
            </a:br>
            <a:r>
              <a:rPr lang="en-GB" dirty="0">
                <a:solidFill>
                  <a:schemeClr val="bg2"/>
                </a:solidFill>
              </a:rPr>
              <a:t>_____________________________</a:t>
            </a:r>
            <a:endParaRPr lang="en-GB" dirty="0"/>
          </a:p>
          <a:p>
            <a:pPr lvl="2"/>
            <a:r>
              <a:rPr lang="en-US" dirty="0"/>
              <a:t>Each program is limited to a minimum of five and a maximum of 10 executives.</a:t>
            </a:r>
          </a:p>
          <a:p>
            <a:r>
              <a:rPr lang="en-US" dirty="0"/>
              <a:t>Timing and Tuition</a:t>
            </a:r>
            <a:br>
              <a:rPr lang="en-US" dirty="0"/>
            </a:br>
            <a:r>
              <a:rPr lang="en-GB" dirty="0">
                <a:solidFill>
                  <a:schemeClr val="bg2"/>
                </a:solidFill>
              </a:rPr>
              <a:t>_____________________________</a:t>
            </a:r>
            <a:endParaRPr lang="en-GB" dirty="0"/>
          </a:p>
          <a:p>
            <a:pPr lvl="2"/>
            <a:r>
              <a:rPr lang="en-US" dirty="0"/>
              <a:t>The program lasts for four months. </a:t>
            </a:r>
            <a:br>
              <a:rPr lang="en-US" dirty="0"/>
            </a:br>
            <a:r>
              <a:rPr lang="en-US" sz="1400" b="1" dirty="0">
                <a:solidFill>
                  <a:schemeClr val="bg2"/>
                </a:solidFill>
                <a:latin typeface="+mj-lt"/>
              </a:rPr>
              <a:t>£5,500 per participant. </a:t>
            </a:r>
            <a:endParaRPr lang="en-GB" sz="1400" b="1" dirty="0">
              <a:solidFill>
                <a:schemeClr val="bg2"/>
              </a:solidFill>
              <a:latin typeface="+mj-lt"/>
            </a:endParaRPr>
          </a:p>
          <a:p>
            <a:endParaRPr lang="en-GB" dirty="0"/>
          </a:p>
        </p:txBody>
      </p:sp>
      <p:sp>
        <p:nvSpPr>
          <p:cNvPr id="13" name="Content Placeholder 12">
            <a:extLst>
              <a:ext uri="{FF2B5EF4-FFF2-40B4-BE49-F238E27FC236}">
                <a16:creationId xmlns:a16="http://schemas.microsoft.com/office/drawing/2014/main" id="{6A08A211-6603-F9B1-A5AF-D7B5AEE71DEA}"/>
              </a:ext>
            </a:extLst>
          </p:cNvPr>
          <p:cNvSpPr>
            <a:spLocks noGrp="1"/>
          </p:cNvSpPr>
          <p:nvPr>
            <p:ph sz="quarter" idx="14"/>
          </p:nvPr>
        </p:nvSpPr>
        <p:spPr/>
        <p:txBody>
          <a:bodyPr/>
          <a:lstStyle/>
          <a:p>
            <a:r>
              <a:rPr lang="en-US" dirty="0"/>
              <a:t>Elements</a:t>
            </a:r>
            <a:br>
              <a:rPr lang="en-US" dirty="0"/>
            </a:br>
            <a:r>
              <a:rPr lang="en-US" dirty="0"/>
              <a:t>_____________________________</a:t>
            </a:r>
            <a:endParaRPr lang="en-GB" dirty="0"/>
          </a:p>
          <a:p>
            <a:pPr lvl="7"/>
            <a:r>
              <a:rPr lang="en-GB" dirty="0"/>
              <a:t>Initial Assessment</a:t>
            </a:r>
          </a:p>
          <a:p>
            <a:pPr lvl="3"/>
            <a:r>
              <a:rPr lang="en-GB" dirty="0"/>
              <a:t>The initial assessment is an anonymous survey to be completed one week prior to the opening group workshop. Responses to this survey helps Ctrl-Shift tailor the program to the organization’s specific context. </a:t>
            </a:r>
          </a:p>
          <a:p>
            <a:pPr lvl="7"/>
            <a:r>
              <a:rPr lang="en-GB" dirty="0"/>
              <a:t>Opening group workshop</a:t>
            </a:r>
          </a:p>
          <a:p>
            <a:pPr lvl="3"/>
            <a:r>
              <a:rPr lang="en-GB" dirty="0"/>
              <a:t>A one-day immersive hybrid group workshop that explores the personal data control shift via the Ctrl-Shift BOLT—business, opinion, legal, technology—Framework. </a:t>
            </a:r>
          </a:p>
          <a:p>
            <a:pPr lvl="3"/>
            <a:r>
              <a:rPr lang="en-GB" dirty="0"/>
              <a:t>The workshop includes team exercises geared toward helping teams contextualize the general learnings to their individual organizational and departmental context. </a:t>
            </a:r>
          </a:p>
          <a:p>
            <a:pPr lvl="7"/>
            <a:r>
              <a:rPr lang="en-GB" dirty="0"/>
              <a:t>Individual executive coaching sessions</a:t>
            </a:r>
          </a:p>
          <a:p>
            <a:pPr lvl="3"/>
            <a:r>
              <a:rPr lang="en-GB" dirty="0"/>
              <a:t>Ctrl-shift will privately meet bi-monthly with each participating executive in a one-hour session to dive deeply into each aspect of the personal data control shift that is most relevant to the executive's focus. Throughout the eight sessions, we will raise and answer specific questions and address challenges and opportunities confronting the executive. </a:t>
            </a:r>
          </a:p>
          <a:p>
            <a:pPr lvl="7"/>
            <a:r>
              <a:rPr lang="en-GB" dirty="0"/>
              <a:t>Subject matter expert interviews</a:t>
            </a:r>
          </a:p>
          <a:p>
            <a:pPr lvl="3"/>
            <a:r>
              <a:rPr lang="en-GB" dirty="0"/>
              <a:t>Ctrl-Shift will arrange 2~3 subject matter expert (SME) interviews for each participating executive. These interviews will be handcrafted following the wisdom-based learning approach, i.e., SEMs will be explicitly selected based on their direct experience that can help executives address specific challenges that the executive is trying to overcome or opportunities they’re looking to realize. </a:t>
            </a:r>
          </a:p>
          <a:p>
            <a:pPr lvl="3"/>
            <a:endParaRPr lang="en-GB" dirty="0"/>
          </a:p>
          <a:p>
            <a:endParaRPr lang="en-GB" dirty="0"/>
          </a:p>
        </p:txBody>
      </p:sp>
      <p:grpSp>
        <p:nvGrpSpPr>
          <p:cNvPr id="226" name="Group 225">
            <a:extLst>
              <a:ext uri="{FF2B5EF4-FFF2-40B4-BE49-F238E27FC236}">
                <a16:creationId xmlns:a16="http://schemas.microsoft.com/office/drawing/2014/main" id="{4A1EB4C1-FDD8-262A-AC81-BC8A3FB39C94}"/>
              </a:ext>
            </a:extLst>
          </p:cNvPr>
          <p:cNvGrpSpPr/>
          <p:nvPr/>
        </p:nvGrpSpPr>
        <p:grpSpPr>
          <a:xfrm>
            <a:off x="3855937" y="7765327"/>
            <a:ext cx="3275788" cy="1997160"/>
            <a:chOff x="2430352" y="1636825"/>
            <a:chExt cx="7374822" cy="4496230"/>
          </a:xfrm>
        </p:grpSpPr>
        <p:sp>
          <p:nvSpPr>
            <p:cNvPr id="5" name="Freeform: Shape 4">
              <a:extLst>
                <a:ext uri="{FF2B5EF4-FFF2-40B4-BE49-F238E27FC236}">
                  <a16:creationId xmlns:a16="http://schemas.microsoft.com/office/drawing/2014/main" id="{E7A5D112-D474-F77A-08FA-9E24505B019C}"/>
                </a:ext>
              </a:extLst>
            </p:cNvPr>
            <p:cNvSpPr/>
            <p:nvPr/>
          </p:nvSpPr>
          <p:spPr>
            <a:xfrm>
              <a:off x="3118367" y="1826884"/>
              <a:ext cx="2017459" cy="974316"/>
            </a:xfrm>
            <a:custGeom>
              <a:avLst/>
              <a:gdLst>
                <a:gd name="connsiteX0" fmla="*/ 2242791 w 3042539"/>
                <a:gd name="connsiteY0" fmla="*/ 661885 h 1469370"/>
                <a:gd name="connsiteX1" fmla="*/ 1462386 w 3042539"/>
                <a:gd name="connsiteY1" fmla="*/ 0 h 1469370"/>
                <a:gd name="connsiteX2" fmla="*/ 814217 w 3042539"/>
                <a:gd name="connsiteY2" fmla="*/ 625309 h 1469370"/>
                <a:gd name="connsiteX3" fmla="*/ 472372 w 3042539"/>
                <a:gd name="connsiteY3" fmla="*/ 508547 h 1469370"/>
                <a:gd name="connsiteX4" fmla="*/ 391483 w 3042539"/>
                <a:gd name="connsiteY4" fmla="*/ 850392 h 1469370"/>
                <a:gd name="connsiteX5" fmla="*/ 85862 w 3042539"/>
                <a:gd name="connsiteY5" fmla="*/ 982277 h 1469370"/>
                <a:gd name="connsiteX6" fmla="*/ 401 w 3042539"/>
                <a:gd name="connsiteY6" fmla="*/ 1469370 h 1469370"/>
                <a:gd name="connsiteX7" fmla="*/ 3042540 w 3042539"/>
                <a:gd name="connsiteY7" fmla="*/ 1469370 h 1469370"/>
                <a:gd name="connsiteX8" fmla="*/ 2242791 w 3042539"/>
                <a:gd name="connsiteY8" fmla="*/ 661885 h 146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2539" h="1469370">
                  <a:moveTo>
                    <a:pt x="2242791" y="661885"/>
                  </a:moveTo>
                  <a:cubicBezTo>
                    <a:pt x="2136580" y="193431"/>
                    <a:pt x="1915717" y="0"/>
                    <a:pt x="1462386" y="0"/>
                  </a:cubicBezTo>
                  <a:cubicBezTo>
                    <a:pt x="926055" y="0"/>
                    <a:pt x="814217" y="625309"/>
                    <a:pt x="814217" y="625309"/>
                  </a:cubicBezTo>
                  <a:cubicBezTo>
                    <a:pt x="814217" y="625309"/>
                    <a:pt x="646108" y="405501"/>
                    <a:pt x="472372" y="508547"/>
                  </a:cubicBezTo>
                  <a:cubicBezTo>
                    <a:pt x="298636" y="611593"/>
                    <a:pt x="391483" y="850392"/>
                    <a:pt x="391483" y="850392"/>
                  </a:cubicBezTo>
                  <a:cubicBezTo>
                    <a:pt x="391483" y="850392"/>
                    <a:pt x="225836" y="802210"/>
                    <a:pt x="85862" y="982277"/>
                  </a:cubicBezTo>
                  <a:cubicBezTo>
                    <a:pt x="-10853" y="1106776"/>
                    <a:pt x="401" y="1469370"/>
                    <a:pt x="401" y="1469370"/>
                  </a:cubicBezTo>
                  <a:lnTo>
                    <a:pt x="3042540" y="1469370"/>
                  </a:lnTo>
                  <a:cubicBezTo>
                    <a:pt x="3042540" y="459662"/>
                    <a:pt x="2369752" y="558839"/>
                    <a:pt x="2242791" y="661885"/>
                  </a:cubicBezTo>
                  <a:close/>
                </a:path>
              </a:pathLst>
            </a:custGeom>
            <a:solidFill>
              <a:schemeClr val="bg2">
                <a:lumMod val="40000"/>
                <a:lumOff val="60000"/>
              </a:schemeClr>
            </a:solidFill>
            <a:ln w="351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DAA1523-0F1B-9651-CD6C-38EFCDB6A8F2}"/>
                </a:ext>
              </a:extLst>
            </p:cNvPr>
            <p:cNvSpPr/>
            <p:nvPr/>
          </p:nvSpPr>
          <p:spPr>
            <a:xfrm>
              <a:off x="7010533" y="2412919"/>
              <a:ext cx="125928" cy="92348"/>
            </a:xfrm>
            <a:custGeom>
              <a:avLst/>
              <a:gdLst>
                <a:gd name="connsiteX0" fmla="*/ 1758 w 189913"/>
                <a:gd name="connsiteY0" fmla="*/ 139270 h 139270"/>
                <a:gd name="connsiteX1" fmla="*/ 189914 w 189913"/>
                <a:gd name="connsiteY1" fmla="*/ 0 h 139270"/>
                <a:gd name="connsiteX2" fmla="*/ 0 w 189913"/>
                <a:gd name="connsiteY2" fmla="*/ 137160 h 139270"/>
                <a:gd name="connsiteX3" fmla="*/ 1758 w 189913"/>
                <a:gd name="connsiteY3" fmla="*/ 139270 h 139270"/>
              </a:gdLst>
              <a:ahLst/>
              <a:cxnLst>
                <a:cxn ang="0">
                  <a:pos x="connsiteX0" y="connsiteY0"/>
                </a:cxn>
                <a:cxn ang="0">
                  <a:pos x="connsiteX1" y="connsiteY1"/>
                </a:cxn>
                <a:cxn ang="0">
                  <a:pos x="connsiteX2" y="connsiteY2"/>
                </a:cxn>
                <a:cxn ang="0">
                  <a:pos x="connsiteX3" y="connsiteY3"/>
                </a:cxn>
              </a:cxnLst>
              <a:rect l="l" t="t" r="r" b="b"/>
              <a:pathLst>
                <a:path w="189913" h="139270">
                  <a:moveTo>
                    <a:pt x="1758" y="139270"/>
                  </a:moveTo>
                  <a:lnTo>
                    <a:pt x="189914" y="0"/>
                  </a:lnTo>
                  <a:lnTo>
                    <a:pt x="0" y="137160"/>
                  </a:lnTo>
                  <a:cubicBezTo>
                    <a:pt x="704" y="137512"/>
                    <a:pt x="1055" y="138567"/>
                    <a:pt x="1758" y="139270"/>
                  </a:cubicBezTo>
                  <a:close/>
                </a:path>
              </a:pathLst>
            </a:custGeom>
            <a:solidFill>
              <a:srgbClr val="F4769A"/>
            </a:solidFill>
            <a:ln w="351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B3F0503B-D06E-638E-387F-DB225C5927F3}"/>
                </a:ext>
              </a:extLst>
            </p:cNvPr>
            <p:cNvSpPr/>
            <p:nvPr/>
          </p:nvSpPr>
          <p:spPr>
            <a:xfrm>
              <a:off x="7050645" y="3540682"/>
              <a:ext cx="423727" cy="269347"/>
            </a:xfrm>
            <a:custGeom>
              <a:avLst/>
              <a:gdLst>
                <a:gd name="connsiteX0" fmla="*/ 0 w 639024"/>
                <a:gd name="connsiteY0" fmla="*/ 7737 h 406204"/>
                <a:gd name="connsiteX1" fmla="*/ 631639 w 639024"/>
                <a:gd name="connsiteY1" fmla="*/ 406205 h 406204"/>
                <a:gd name="connsiteX2" fmla="*/ 639025 w 639024"/>
                <a:gd name="connsiteY2" fmla="*/ 394599 h 406204"/>
                <a:gd name="connsiteX3" fmla="*/ 4923 w 639024"/>
                <a:gd name="connsiteY3" fmla="*/ 0 h 406204"/>
                <a:gd name="connsiteX4" fmla="*/ 0 w 639024"/>
                <a:gd name="connsiteY4" fmla="*/ 7737 h 40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024" h="406204">
                  <a:moveTo>
                    <a:pt x="0" y="7737"/>
                  </a:moveTo>
                  <a:lnTo>
                    <a:pt x="631639" y="406205"/>
                  </a:lnTo>
                  <a:cubicBezTo>
                    <a:pt x="634101" y="402336"/>
                    <a:pt x="636563" y="398467"/>
                    <a:pt x="639025" y="394599"/>
                  </a:cubicBezTo>
                  <a:lnTo>
                    <a:pt x="4923" y="0"/>
                  </a:lnTo>
                  <a:cubicBezTo>
                    <a:pt x="3165" y="2813"/>
                    <a:pt x="1406" y="5275"/>
                    <a:pt x="0" y="7737"/>
                  </a:cubicBezTo>
                  <a:close/>
                </a:path>
              </a:pathLst>
            </a:custGeom>
            <a:solidFill>
              <a:srgbClr val="31B1C0"/>
            </a:solidFill>
            <a:ln w="3515" cap="flat">
              <a:noFill/>
              <a:prstDash val="solid"/>
              <a:miter/>
            </a:ln>
          </p:spPr>
          <p:txBody>
            <a:bodyPr rtlCol="0" anchor="ctr"/>
            <a:lstStyle/>
            <a:p>
              <a:endParaRPr lang="en-GB"/>
            </a:p>
          </p:txBody>
        </p:sp>
        <p:grpSp>
          <p:nvGrpSpPr>
            <p:cNvPr id="10" name="Group 9">
              <a:extLst>
                <a:ext uri="{FF2B5EF4-FFF2-40B4-BE49-F238E27FC236}">
                  <a16:creationId xmlns:a16="http://schemas.microsoft.com/office/drawing/2014/main" id="{3742550B-D71E-4D93-5B35-642F8E02DE2F}"/>
                </a:ext>
              </a:extLst>
            </p:cNvPr>
            <p:cNvGrpSpPr/>
            <p:nvPr/>
          </p:nvGrpSpPr>
          <p:grpSpPr>
            <a:xfrm>
              <a:off x="4853653" y="1636825"/>
              <a:ext cx="2834097" cy="2834098"/>
              <a:chOff x="4831890" y="1638401"/>
              <a:chExt cx="2834097" cy="2834098"/>
            </a:xfrm>
          </p:grpSpPr>
          <p:sp>
            <p:nvSpPr>
              <p:cNvPr id="11" name="Freeform: Shape 10">
                <a:extLst>
                  <a:ext uri="{FF2B5EF4-FFF2-40B4-BE49-F238E27FC236}">
                    <a16:creationId xmlns:a16="http://schemas.microsoft.com/office/drawing/2014/main" id="{A8570743-2A82-1C6A-0C23-C2CAC2B1D748}"/>
                  </a:ext>
                </a:extLst>
              </p:cNvPr>
              <p:cNvSpPr/>
              <p:nvPr/>
            </p:nvSpPr>
            <p:spPr>
              <a:xfrm>
                <a:off x="4831890" y="1638867"/>
                <a:ext cx="1397343" cy="2089718"/>
              </a:xfrm>
              <a:custGeom>
                <a:avLst/>
                <a:gdLst>
                  <a:gd name="connsiteX0" fmla="*/ 0 w 2107340"/>
                  <a:gd name="connsiteY0" fmla="*/ 2136531 h 3151514"/>
                  <a:gd name="connsiteX1" fmla="*/ 256032 w 2107340"/>
                  <a:gd name="connsiteY1" fmla="*/ 3151515 h 3151514"/>
                  <a:gd name="connsiteX2" fmla="*/ 913345 w 2107340"/>
                  <a:gd name="connsiteY2" fmla="*/ 2797009 h 3151514"/>
                  <a:gd name="connsiteX3" fmla="*/ 746995 w 2107340"/>
                  <a:gd name="connsiteY3" fmla="*/ 2136531 h 3151514"/>
                  <a:gd name="connsiteX4" fmla="*/ 2107340 w 2107340"/>
                  <a:gd name="connsiteY4" fmla="*/ 746643 h 3151514"/>
                  <a:gd name="connsiteX5" fmla="*/ 2103823 w 2107340"/>
                  <a:gd name="connsiteY5" fmla="*/ 0 h 3151514"/>
                  <a:gd name="connsiteX6" fmla="*/ 0 w 2107340"/>
                  <a:gd name="connsiteY6" fmla="*/ 2136531 h 315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340" h="3151514">
                    <a:moveTo>
                      <a:pt x="0" y="2136531"/>
                    </a:moveTo>
                    <a:cubicBezTo>
                      <a:pt x="0" y="2503698"/>
                      <a:pt x="92847" y="2849411"/>
                      <a:pt x="256032" y="3151515"/>
                    </a:cubicBezTo>
                    <a:lnTo>
                      <a:pt x="913345" y="2797009"/>
                    </a:lnTo>
                    <a:cubicBezTo>
                      <a:pt x="807134" y="2600413"/>
                      <a:pt x="746995" y="2375682"/>
                      <a:pt x="746995" y="2136531"/>
                    </a:cubicBezTo>
                    <a:cubicBezTo>
                      <a:pt x="746995" y="1378634"/>
                      <a:pt x="1353312" y="762469"/>
                      <a:pt x="2107340" y="746643"/>
                    </a:cubicBezTo>
                    <a:lnTo>
                      <a:pt x="2103823" y="0"/>
                    </a:lnTo>
                    <a:cubicBezTo>
                      <a:pt x="939018" y="17585"/>
                      <a:pt x="0" y="967154"/>
                      <a:pt x="0" y="2136531"/>
                    </a:cubicBezTo>
                    <a:close/>
                  </a:path>
                </a:pathLst>
              </a:custGeom>
              <a:solidFill>
                <a:schemeClr val="bg2"/>
              </a:solidFill>
              <a:ln w="351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1D2693B-E0A3-131B-565B-211FE64E7319}"/>
                  </a:ext>
                </a:extLst>
              </p:cNvPr>
              <p:cNvSpPr/>
              <p:nvPr/>
            </p:nvSpPr>
            <p:spPr>
              <a:xfrm>
                <a:off x="5001660" y="3493286"/>
                <a:ext cx="2446051" cy="979213"/>
              </a:xfrm>
              <a:custGeom>
                <a:avLst/>
                <a:gdLst>
                  <a:gd name="connsiteX0" fmla="*/ 1881202 w 3688900"/>
                  <a:gd name="connsiteY0" fmla="*/ 730113 h 1476756"/>
                  <a:gd name="connsiteX1" fmla="*/ 657313 w 3688900"/>
                  <a:gd name="connsiteY1" fmla="*/ 0 h 1476756"/>
                  <a:gd name="connsiteX2" fmla="*/ 0 w 3688900"/>
                  <a:gd name="connsiteY2" fmla="*/ 354506 h 1476756"/>
                  <a:gd name="connsiteX3" fmla="*/ 1881202 w 3688900"/>
                  <a:gd name="connsiteY3" fmla="*/ 1476756 h 1476756"/>
                  <a:gd name="connsiteX4" fmla="*/ 3688900 w 3688900"/>
                  <a:gd name="connsiteY4" fmla="*/ 480060 h 1476756"/>
                  <a:gd name="connsiteX5" fmla="*/ 3057262 w 3688900"/>
                  <a:gd name="connsiteY5" fmla="*/ 81592 h 1476756"/>
                  <a:gd name="connsiteX6" fmla="*/ 1881202 w 3688900"/>
                  <a:gd name="connsiteY6" fmla="*/ 730113 h 147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8900" h="1476756">
                    <a:moveTo>
                      <a:pt x="1881202" y="730113"/>
                    </a:moveTo>
                    <a:cubicBezTo>
                      <a:pt x="1352257" y="730113"/>
                      <a:pt x="892243" y="434692"/>
                      <a:pt x="657313" y="0"/>
                    </a:cubicBezTo>
                    <a:lnTo>
                      <a:pt x="0" y="354506"/>
                    </a:lnTo>
                    <a:cubicBezTo>
                      <a:pt x="361188" y="1022721"/>
                      <a:pt x="1068089" y="1476756"/>
                      <a:pt x="1881202" y="1476756"/>
                    </a:cubicBezTo>
                    <a:cubicBezTo>
                      <a:pt x="2642264" y="1476756"/>
                      <a:pt x="3310128" y="1078992"/>
                      <a:pt x="3688900" y="480060"/>
                    </a:cubicBezTo>
                    <a:lnTo>
                      <a:pt x="3057262" y="81592"/>
                    </a:lnTo>
                    <a:cubicBezTo>
                      <a:pt x="2810725" y="471268"/>
                      <a:pt x="2376033" y="730113"/>
                      <a:pt x="1881202" y="730113"/>
                    </a:cubicBezTo>
                    <a:close/>
                  </a:path>
                </a:pathLst>
              </a:custGeom>
              <a:solidFill>
                <a:schemeClr val="accent5"/>
              </a:solidFill>
              <a:ln w="351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1960DB-B2D8-EF9D-4099-56E8242D22F8}"/>
                  </a:ext>
                </a:extLst>
              </p:cNvPr>
              <p:cNvSpPr/>
              <p:nvPr/>
            </p:nvSpPr>
            <p:spPr>
              <a:xfrm>
                <a:off x="6989936" y="2215574"/>
                <a:ext cx="676051" cy="1588569"/>
              </a:xfrm>
              <a:custGeom>
                <a:avLst/>
                <a:gdLst>
                  <a:gd name="connsiteX0" fmla="*/ 188155 w 1019556"/>
                  <a:gd name="connsiteY0" fmla="*/ 299642 h 2395728"/>
                  <a:gd name="connsiteX1" fmla="*/ 0 w 1019556"/>
                  <a:gd name="connsiteY1" fmla="*/ 438912 h 2395728"/>
                  <a:gd name="connsiteX2" fmla="*/ 272914 w 1019556"/>
                  <a:gd name="connsiteY2" fmla="*/ 1266444 h 2395728"/>
                  <a:gd name="connsiteX3" fmla="*/ 63305 w 1019556"/>
                  <a:gd name="connsiteY3" fmla="*/ 2001129 h 2395728"/>
                  <a:gd name="connsiteX4" fmla="*/ 697406 w 1019556"/>
                  <a:gd name="connsiteY4" fmla="*/ 2395728 h 2395728"/>
                  <a:gd name="connsiteX5" fmla="*/ 1019557 w 1019556"/>
                  <a:gd name="connsiteY5" fmla="*/ 1266796 h 2395728"/>
                  <a:gd name="connsiteX6" fmla="*/ 603856 w 1019556"/>
                  <a:gd name="connsiteY6" fmla="*/ 0 h 2395728"/>
                  <a:gd name="connsiteX7" fmla="*/ 188155 w 1019556"/>
                  <a:gd name="connsiteY7" fmla="*/ 299642 h 239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556" h="2395728">
                    <a:moveTo>
                      <a:pt x="188155" y="299642"/>
                    </a:moveTo>
                    <a:lnTo>
                      <a:pt x="0" y="438912"/>
                    </a:lnTo>
                    <a:cubicBezTo>
                      <a:pt x="171626" y="669974"/>
                      <a:pt x="272914" y="956252"/>
                      <a:pt x="272914" y="1266444"/>
                    </a:cubicBezTo>
                    <a:cubicBezTo>
                      <a:pt x="272914" y="1536192"/>
                      <a:pt x="196244" y="1787652"/>
                      <a:pt x="63305" y="2001129"/>
                    </a:cubicBezTo>
                    <a:lnTo>
                      <a:pt x="697406" y="2395728"/>
                    </a:lnTo>
                    <a:cubicBezTo>
                      <a:pt x="901740" y="2067951"/>
                      <a:pt x="1019557" y="1681089"/>
                      <a:pt x="1019557" y="1266796"/>
                    </a:cubicBezTo>
                    <a:cubicBezTo>
                      <a:pt x="1019557" y="792714"/>
                      <a:pt x="865163" y="354506"/>
                      <a:pt x="603856" y="0"/>
                    </a:cubicBezTo>
                    <a:lnTo>
                      <a:pt x="188155" y="299642"/>
                    </a:lnTo>
                    <a:close/>
                  </a:path>
                </a:pathLst>
              </a:custGeom>
              <a:solidFill>
                <a:schemeClr val="tx2"/>
              </a:solidFill>
              <a:ln w="351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8F4D83A-547D-7FD9-A3A1-46D0B087E28E}"/>
                  </a:ext>
                </a:extLst>
              </p:cNvPr>
              <p:cNvSpPr/>
              <p:nvPr/>
            </p:nvSpPr>
            <p:spPr>
              <a:xfrm>
                <a:off x="6226901" y="1638401"/>
                <a:ext cx="1160877" cy="866810"/>
              </a:xfrm>
              <a:custGeom>
                <a:avLst/>
                <a:gdLst>
                  <a:gd name="connsiteX0" fmla="*/ 33411 w 1750724"/>
                  <a:gd name="connsiteY0" fmla="*/ 0 h 1307240"/>
                  <a:gd name="connsiteX1" fmla="*/ 0 w 1750724"/>
                  <a:gd name="connsiteY1" fmla="*/ 352 h 1307240"/>
                  <a:gd name="connsiteX2" fmla="*/ 3517 w 1750724"/>
                  <a:gd name="connsiteY2" fmla="*/ 746994 h 1307240"/>
                  <a:gd name="connsiteX3" fmla="*/ 33763 w 1750724"/>
                  <a:gd name="connsiteY3" fmla="*/ 746643 h 1307240"/>
                  <a:gd name="connsiteX4" fmla="*/ 1149331 w 1750724"/>
                  <a:gd name="connsiteY4" fmla="*/ 1307240 h 1307240"/>
                  <a:gd name="connsiteX5" fmla="*/ 1339245 w 1750724"/>
                  <a:gd name="connsiteY5" fmla="*/ 1170080 h 1307240"/>
                  <a:gd name="connsiteX6" fmla="*/ 1750725 w 1750724"/>
                  <a:gd name="connsiteY6" fmla="*/ 865163 h 1307240"/>
                  <a:gd name="connsiteX7" fmla="*/ 33411 w 1750724"/>
                  <a:gd name="connsiteY7" fmla="*/ 0 h 130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0724" h="1307240">
                    <a:moveTo>
                      <a:pt x="33411" y="0"/>
                    </a:moveTo>
                    <a:cubicBezTo>
                      <a:pt x="22157" y="0"/>
                      <a:pt x="11254" y="0"/>
                      <a:pt x="0" y="352"/>
                    </a:cubicBezTo>
                    <a:lnTo>
                      <a:pt x="3517" y="746994"/>
                    </a:lnTo>
                    <a:cubicBezTo>
                      <a:pt x="13364" y="746643"/>
                      <a:pt x="23564" y="746643"/>
                      <a:pt x="33763" y="746643"/>
                    </a:cubicBezTo>
                    <a:cubicBezTo>
                      <a:pt x="490611" y="746643"/>
                      <a:pt x="896112" y="967154"/>
                      <a:pt x="1149331" y="1307240"/>
                    </a:cubicBezTo>
                    <a:lnTo>
                      <a:pt x="1339245" y="1170080"/>
                    </a:lnTo>
                    <a:lnTo>
                      <a:pt x="1750725" y="865163"/>
                    </a:lnTo>
                    <a:cubicBezTo>
                      <a:pt x="1361401" y="340086"/>
                      <a:pt x="737147" y="0"/>
                      <a:pt x="33411" y="0"/>
                    </a:cubicBezTo>
                    <a:close/>
                  </a:path>
                </a:pathLst>
              </a:custGeom>
              <a:solidFill>
                <a:schemeClr val="bg2"/>
              </a:solidFill>
              <a:ln w="3515"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1172CA5A-8239-AEA8-8BA6-AAB7B3F3C0B8}"/>
                </a:ext>
              </a:extLst>
            </p:cNvPr>
            <p:cNvSpPr/>
            <p:nvPr/>
          </p:nvSpPr>
          <p:spPr>
            <a:xfrm>
              <a:off x="7136462" y="2210501"/>
              <a:ext cx="275644" cy="202186"/>
            </a:xfrm>
            <a:custGeom>
              <a:avLst/>
              <a:gdLst>
                <a:gd name="connsiteX0" fmla="*/ 0 w 415700"/>
                <a:gd name="connsiteY0" fmla="*/ 304917 h 304917"/>
                <a:gd name="connsiteX1" fmla="*/ 415701 w 415700"/>
                <a:gd name="connsiteY1" fmla="*/ 4924 h 304917"/>
                <a:gd name="connsiteX2" fmla="*/ 411832 w 415700"/>
                <a:gd name="connsiteY2" fmla="*/ 0 h 304917"/>
                <a:gd name="connsiteX3" fmla="*/ 0 w 415700"/>
                <a:gd name="connsiteY3" fmla="*/ 304917 h 304917"/>
              </a:gdLst>
              <a:ahLst/>
              <a:cxnLst>
                <a:cxn ang="0">
                  <a:pos x="connsiteX0" y="connsiteY0"/>
                </a:cxn>
                <a:cxn ang="0">
                  <a:pos x="connsiteX1" y="connsiteY1"/>
                </a:cxn>
                <a:cxn ang="0">
                  <a:pos x="connsiteX2" y="connsiteY2"/>
                </a:cxn>
                <a:cxn ang="0">
                  <a:pos x="connsiteX3" y="connsiteY3"/>
                </a:cxn>
              </a:cxnLst>
              <a:rect l="l" t="t" r="r" b="b"/>
              <a:pathLst>
                <a:path w="415700" h="304917">
                  <a:moveTo>
                    <a:pt x="0" y="304917"/>
                  </a:moveTo>
                  <a:lnTo>
                    <a:pt x="415701" y="4924"/>
                  </a:lnTo>
                  <a:cubicBezTo>
                    <a:pt x="414294" y="3165"/>
                    <a:pt x="413238" y="1407"/>
                    <a:pt x="411832" y="0"/>
                  </a:cubicBezTo>
                  <a:lnTo>
                    <a:pt x="0" y="304917"/>
                  </a:lnTo>
                  <a:close/>
                </a:path>
              </a:pathLst>
            </a:custGeom>
            <a:solidFill>
              <a:srgbClr val="83AFF6"/>
            </a:solidFill>
            <a:ln w="351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3AE8F3-717D-314D-50F6-65DE5F6227DF}"/>
                </a:ext>
              </a:extLst>
            </p:cNvPr>
            <p:cNvSpPr/>
            <p:nvPr/>
          </p:nvSpPr>
          <p:spPr>
            <a:xfrm>
              <a:off x="2669487" y="3892582"/>
              <a:ext cx="3359735" cy="1813609"/>
            </a:xfrm>
            <a:custGeom>
              <a:avLst/>
              <a:gdLst>
                <a:gd name="connsiteX0" fmla="*/ 4082444 w 5066831"/>
                <a:gd name="connsiteY0" fmla="*/ 931283 h 2735112"/>
                <a:gd name="connsiteX1" fmla="*/ 3206730 w 5066831"/>
                <a:gd name="connsiteY1" fmla="*/ 190267 h 2735112"/>
                <a:gd name="connsiteX2" fmla="*/ 2343326 w 5066831"/>
                <a:gd name="connsiteY2" fmla="*/ 222271 h 2735112"/>
                <a:gd name="connsiteX3" fmla="*/ 1627984 w 5066831"/>
                <a:gd name="connsiteY3" fmla="*/ 1671595 h 2735112"/>
                <a:gd name="connsiteX4" fmla="*/ 447704 w 5066831"/>
                <a:gd name="connsiteY4" fmla="*/ 2177329 h 2735112"/>
                <a:gd name="connsiteX5" fmla="*/ 0 w 5066831"/>
                <a:gd name="connsiteY5" fmla="*/ 2729837 h 2735112"/>
                <a:gd name="connsiteX6" fmla="*/ 5066831 w 5066831"/>
                <a:gd name="connsiteY6" fmla="*/ 2735113 h 2735112"/>
                <a:gd name="connsiteX7" fmla="*/ 5035531 w 5066831"/>
                <a:gd name="connsiteY7" fmla="*/ 325317 h 2735112"/>
                <a:gd name="connsiteX8" fmla="*/ 4082444 w 5066831"/>
                <a:gd name="connsiteY8" fmla="*/ 931283 h 273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6831" h="2735112">
                  <a:moveTo>
                    <a:pt x="4082444" y="931283"/>
                  </a:moveTo>
                  <a:cubicBezTo>
                    <a:pt x="3638609" y="912643"/>
                    <a:pt x="3404030" y="431879"/>
                    <a:pt x="3206730" y="190267"/>
                  </a:cubicBezTo>
                  <a:cubicBezTo>
                    <a:pt x="3009431" y="-51346"/>
                    <a:pt x="2695018" y="-86163"/>
                    <a:pt x="2343326" y="222271"/>
                  </a:cubicBezTo>
                  <a:cubicBezTo>
                    <a:pt x="1991985" y="530705"/>
                    <a:pt x="1967015" y="1233738"/>
                    <a:pt x="1627984" y="1671595"/>
                  </a:cubicBezTo>
                  <a:cubicBezTo>
                    <a:pt x="1288952" y="2109452"/>
                    <a:pt x="875714" y="2072524"/>
                    <a:pt x="447704" y="2177329"/>
                  </a:cubicBezTo>
                  <a:cubicBezTo>
                    <a:pt x="19695" y="2282133"/>
                    <a:pt x="0" y="2729837"/>
                    <a:pt x="0" y="2729837"/>
                  </a:cubicBezTo>
                  <a:lnTo>
                    <a:pt x="5066831" y="2735113"/>
                  </a:lnTo>
                  <a:lnTo>
                    <a:pt x="5035531" y="325317"/>
                  </a:lnTo>
                  <a:cubicBezTo>
                    <a:pt x="5035531" y="324613"/>
                    <a:pt x="4526280" y="949571"/>
                    <a:pt x="4082444" y="931283"/>
                  </a:cubicBezTo>
                  <a:close/>
                </a:path>
              </a:pathLst>
            </a:custGeom>
            <a:solidFill>
              <a:schemeClr val="bg2"/>
            </a:solidFill>
            <a:ln w="351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BEF65D1-27B5-D319-54BE-2ED99C06E445}"/>
                </a:ext>
              </a:extLst>
            </p:cNvPr>
            <p:cNvSpPr/>
            <p:nvPr/>
          </p:nvSpPr>
          <p:spPr>
            <a:xfrm>
              <a:off x="5873443" y="5523828"/>
              <a:ext cx="188299" cy="181897"/>
            </a:xfrm>
            <a:custGeom>
              <a:avLst/>
              <a:gdLst>
                <a:gd name="connsiteX0" fmla="*/ 25322 w 283974"/>
                <a:gd name="connsiteY0" fmla="*/ 0 h 274320"/>
                <a:gd name="connsiteX1" fmla="*/ 6682 w 283974"/>
                <a:gd name="connsiteY1" fmla="*/ 128368 h 274320"/>
                <a:gd name="connsiteX2" fmla="*/ 0 w 283974"/>
                <a:gd name="connsiteY2" fmla="*/ 274320 h 274320"/>
                <a:gd name="connsiteX3" fmla="*/ 282409 w 283974"/>
                <a:gd name="connsiteY3" fmla="*/ 269045 h 274320"/>
                <a:gd name="connsiteX4" fmla="*/ 267989 w 283974"/>
                <a:gd name="connsiteY4" fmla="*/ 5979 h 274320"/>
                <a:gd name="connsiteX5" fmla="*/ 25322 w 283974"/>
                <a:gd name="connsiteY5"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974" h="274320">
                  <a:moveTo>
                    <a:pt x="25322" y="0"/>
                  </a:moveTo>
                  <a:cubicBezTo>
                    <a:pt x="25322" y="0"/>
                    <a:pt x="11957" y="67876"/>
                    <a:pt x="6682" y="128368"/>
                  </a:cubicBezTo>
                  <a:cubicBezTo>
                    <a:pt x="1406" y="188859"/>
                    <a:pt x="0" y="274320"/>
                    <a:pt x="0" y="274320"/>
                  </a:cubicBezTo>
                  <a:lnTo>
                    <a:pt x="282409" y="269045"/>
                  </a:lnTo>
                  <a:cubicBezTo>
                    <a:pt x="286981" y="192024"/>
                    <a:pt x="281354" y="103046"/>
                    <a:pt x="267989" y="5979"/>
                  </a:cubicBezTo>
                  <a:lnTo>
                    <a:pt x="25322" y="0"/>
                  </a:lnTo>
                  <a:close/>
                </a:path>
              </a:pathLst>
            </a:custGeom>
            <a:solidFill>
              <a:schemeClr val="accent5"/>
            </a:solidFill>
            <a:ln w="351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2C0BF42-4EB8-B43C-A943-0767250B298E}"/>
                </a:ext>
              </a:extLst>
            </p:cNvPr>
            <p:cNvSpPr/>
            <p:nvPr/>
          </p:nvSpPr>
          <p:spPr>
            <a:xfrm>
              <a:off x="5600597" y="3150069"/>
              <a:ext cx="523537" cy="23320"/>
            </a:xfrm>
            <a:custGeom>
              <a:avLst/>
              <a:gdLst>
                <a:gd name="connsiteX0" fmla="*/ 771965 w 789549"/>
                <a:gd name="connsiteY0" fmla="*/ 0 h 35169"/>
                <a:gd name="connsiteX1" fmla="*/ 17585 w 789549"/>
                <a:gd name="connsiteY1" fmla="*/ 0 h 35169"/>
                <a:gd name="connsiteX2" fmla="*/ 0 w 789549"/>
                <a:gd name="connsiteY2" fmla="*/ 17585 h 35169"/>
                <a:gd name="connsiteX3" fmla="*/ 17585 w 789549"/>
                <a:gd name="connsiteY3" fmla="*/ 35169 h 35169"/>
                <a:gd name="connsiteX4" fmla="*/ 771965 w 789549"/>
                <a:gd name="connsiteY4" fmla="*/ 35169 h 35169"/>
                <a:gd name="connsiteX5" fmla="*/ 789549 w 789549"/>
                <a:gd name="connsiteY5" fmla="*/ 17585 h 35169"/>
                <a:gd name="connsiteX6" fmla="*/ 771965 w 78954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49" h="35169">
                  <a:moveTo>
                    <a:pt x="771965"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549" y="7737"/>
                    <a:pt x="781812" y="0"/>
                    <a:pt x="771965" y="0"/>
                  </a:cubicBezTo>
                  <a:close/>
                </a:path>
              </a:pathLst>
            </a:custGeom>
            <a:solidFill>
              <a:schemeClr val="bg1">
                <a:lumMod val="75000"/>
              </a:schemeClr>
            </a:solidFill>
            <a:ln w="351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09439-86D3-6736-1F18-1E07E5A8B3C7}"/>
                </a:ext>
              </a:extLst>
            </p:cNvPr>
            <p:cNvSpPr/>
            <p:nvPr/>
          </p:nvSpPr>
          <p:spPr>
            <a:xfrm>
              <a:off x="5600597" y="3246848"/>
              <a:ext cx="523537" cy="23320"/>
            </a:xfrm>
            <a:custGeom>
              <a:avLst/>
              <a:gdLst>
                <a:gd name="connsiteX0" fmla="*/ 771965 w 789549"/>
                <a:gd name="connsiteY0" fmla="*/ 0 h 35169"/>
                <a:gd name="connsiteX1" fmla="*/ 17585 w 789549"/>
                <a:gd name="connsiteY1" fmla="*/ 0 h 35169"/>
                <a:gd name="connsiteX2" fmla="*/ 0 w 789549"/>
                <a:gd name="connsiteY2" fmla="*/ 17585 h 35169"/>
                <a:gd name="connsiteX3" fmla="*/ 17585 w 789549"/>
                <a:gd name="connsiteY3" fmla="*/ 35169 h 35169"/>
                <a:gd name="connsiteX4" fmla="*/ 771965 w 789549"/>
                <a:gd name="connsiteY4" fmla="*/ 35169 h 35169"/>
                <a:gd name="connsiteX5" fmla="*/ 789549 w 789549"/>
                <a:gd name="connsiteY5" fmla="*/ 17585 h 35169"/>
                <a:gd name="connsiteX6" fmla="*/ 771965 w 78954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49" h="35169">
                  <a:moveTo>
                    <a:pt x="771965"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549" y="7737"/>
                    <a:pt x="781812" y="0"/>
                    <a:pt x="771965" y="0"/>
                  </a:cubicBezTo>
                  <a:close/>
                </a:path>
              </a:pathLst>
            </a:custGeom>
            <a:solidFill>
              <a:schemeClr val="bg1">
                <a:lumMod val="75000"/>
              </a:schemeClr>
            </a:solidFill>
            <a:ln w="351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7616BED-39BF-D005-A1E5-143C69A1CAAB}"/>
                </a:ext>
              </a:extLst>
            </p:cNvPr>
            <p:cNvSpPr/>
            <p:nvPr/>
          </p:nvSpPr>
          <p:spPr>
            <a:xfrm>
              <a:off x="5600597" y="3345726"/>
              <a:ext cx="523537" cy="23320"/>
            </a:xfrm>
            <a:custGeom>
              <a:avLst/>
              <a:gdLst>
                <a:gd name="connsiteX0" fmla="*/ 771965 w 789549"/>
                <a:gd name="connsiteY0" fmla="*/ 0 h 35169"/>
                <a:gd name="connsiteX1" fmla="*/ 17585 w 789549"/>
                <a:gd name="connsiteY1" fmla="*/ 0 h 35169"/>
                <a:gd name="connsiteX2" fmla="*/ 0 w 789549"/>
                <a:gd name="connsiteY2" fmla="*/ 17585 h 35169"/>
                <a:gd name="connsiteX3" fmla="*/ 17585 w 789549"/>
                <a:gd name="connsiteY3" fmla="*/ 35169 h 35169"/>
                <a:gd name="connsiteX4" fmla="*/ 771965 w 789549"/>
                <a:gd name="connsiteY4" fmla="*/ 35169 h 35169"/>
                <a:gd name="connsiteX5" fmla="*/ 789549 w 789549"/>
                <a:gd name="connsiteY5" fmla="*/ 17585 h 35169"/>
                <a:gd name="connsiteX6" fmla="*/ 771965 w 78954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49" h="35169">
                  <a:moveTo>
                    <a:pt x="771965"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549" y="7737"/>
                    <a:pt x="781812" y="0"/>
                    <a:pt x="771965" y="0"/>
                  </a:cubicBezTo>
                  <a:close/>
                </a:path>
              </a:pathLst>
            </a:custGeom>
            <a:solidFill>
              <a:schemeClr val="bg1">
                <a:lumMod val="75000"/>
              </a:schemeClr>
            </a:solidFill>
            <a:ln w="351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4CEF95-A11A-C7F6-D9E0-ABFAA67095F4}"/>
                </a:ext>
              </a:extLst>
            </p:cNvPr>
            <p:cNvSpPr/>
            <p:nvPr/>
          </p:nvSpPr>
          <p:spPr>
            <a:xfrm>
              <a:off x="6246332" y="3122552"/>
              <a:ext cx="676751" cy="482960"/>
            </a:xfrm>
            <a:custGeom>
              <a:avLst/>
              <a:gdLst>
                <a:gd name="connsiteX0" fmla="*/ 958714 w 1020611"/>
                <a:gd name="connsiteY0" fmla="*/ 0 h 728354"/>
                <a:gd name="connsiteX1" fmla="*/ 61898 w 1020611"/>
                <a:gd name="connsiteY1" fmla="*/ 0 h 728354"/>
                <a:gd name="connsiteX2" fmla="*/ 0 w 1020611"/>
                <a:gd name="connsiteY2" fmla="*/ 61898 h 728354"/>
                <a:gd name="connsiteX3" fmla="*/ 0 w 1020611"/>
                <a:gd name="connsiteY3" fmla="*/ 666457 h 728354"/>
                <a:gd name="connsiteX4" fmla="*/ 61898 w 1020611"/>
                <a:gd name="connsiteY4" fmla="*/ 728355 h 728354"/>
                <a:gd name="connsiteX5" fmla="*/ 958714 w 1020611"/>
                <a:gd name="connsiteY5" fmla="*/ 728355 h 728354"/>
                <a:gd name="connsiteX6" fmla="*/ 1020611 w 1020611"/>
                <a:gd name="connsiteY6" fmla="*/ 666457 h 728354"/>
                <a:gd name="connsiteX7" fmla="*/ 1020611 w 1020611"/>
                <a:gd name="connsiteY7" fmla="*/ 61898 h 728354"/>
                <a:gd name="connsiteX8" fmla="*/ 958714 w 1020611"/>
                <a:gd name="connsiteY8" fmla="*/ 0 h 72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611" h="728354">
                  <a:moveTo>
                    <a:pt x="958714" y="0"/>
                  </a:moveTo>
                  <a:lnTo>
                    <a:pt x="61898" y="0"/>
                  </a:lnTo>
                  <a:cubicBezTo>
                    <a:pt x="27784" y="0"/>
                    <a:pt x="0" y="27784"/>
                    <a:pt x="0" y="61898"/>
                  </a:cubicBezTo>
                  <a:lnTo>
                    <a:pt x="0" y="666457"/>
                  </a:lnTo>
                  <a:cubicBezTo>
                    <a:pt x="0" y="700571"/>
                    <a:pt x="27784" y="728355"/>
                    <a:pt x="61898" y="728355"/>
                  </a:cubicBezTo>
                  <a:lnTo>
                    <a:pt x="958714" y="728355"/>
                  </a:lnTo>
                  <a:cubicBezTo>
                    <a:pt x="992828" y="728355"/>
                    <a:pt x="1020611" y="700571"/>
                    <a:pt x="1020611" y="666457"/>
                  </a:cubicBezTo>
                  <a:lnTo>
                    <a:pt x="1020611" y="61898"/>
                  </a:lnTo>
                  <a:cubicBezTo>
                    <a:pt x="1020611" y="28135"/>
                    <a:pt x="992828" y="0"/>
                    <a:pt x="958714" y="0"/>
                  </a:cubicBezTo>
                  <a:close/>
                </a:path>
              </a:pathLst>
            </a:custGeom>
            <a:solidFill>
              <a:schemeClr val="accent5"/>
            </a:solidFill>
            <a:ln w="351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521CA59-3F2E-7F15-3C84-717AE362F151}"/>
                </a:ext>
              </a:extLst>
            </p:cNvPr>
            <p:cNvSpPr/>
            <p:nvPr/>
          </p:nvSpPr>
          <p:spPr>
            <a:xfrm>
              <a:off x="8749750" y="5538986"/>
              <a:ext cx="159510" cy="163241"/>
            </a:xfrm>
            <a:custGeom>
              <a:avLst/>
              <a:gdLst>
                <a:gd name="connsiteX0" fmla="*/ 228600 w 240558"/>
                <a:gd name="connsiteY0" fmla="*/ 0 h 246184"/>
                <a:gd name="connsiteX1" fmla="*/ 17233 w 240558"/>
                <a:gd name="connsiteY1" fmla="*/ 0 h 246184"/>
                <a:gd name="connsiteX2" fmla="*/ 27080 w 240558"/>
                <a:gd name="connsiteY2" fmla="*/ 105156 h 246184"/>
                <a:gd name="connsiteX3" fmla="*/ 0 w 240558"/>
                <a:gd name="connsiteY3" fmla="*/ 246185 h 246184"/>
                <a:gd name="connsiteX4" fmla="*/ 240558 w 240558"/>
                <a:gd name="connsiteY4" fmla="*/ 246185 h 246184"/>
                <a:gd name="connsiteX5" fmla="*/ 218049 w 240558"/>
                <a:gd name="connsiteY5" fmla="*/ 123092 h 246184"/>
                <a:gd name="connsiteX6" fmla="*/ 228600 w 240558"/>
                <a:gd name="connsiteY6" fmla="*/ 0 h 2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558" h="246184">
                  <a:moveTo>
                    <a:pt x="228600" y="0"/>
                  </a:moveTo>
                  <a:lnTo>
                    <a:pt x="17233" y="0"/>
                  </a:lnTo>
                  <a:cubicBezTo>
                    <a:pt x="17233" y="0"/>
                    <a:pt x="40797" y="62249"/>
                    <a:pt x="27080" y="105156"/>
                  </a:cubicBezTo>
                  <a:cubicBezTo>
                    <a:pt x="13364" y="148414"/>
                    <a:pt x="0" y="246185"/>
                    <a:pt x="0" y="246185"/>
                  </a:cubicBezTo>
                  <a:lnTo>
                    <a:pt x="240558" y="246185"/>
                  </a:lnTo>
                  <a:cubicBezTo>
                    <a:pt x="240558" y="246185"/>
                    <a:pt x="227897" y="148766"/>
                    <a:pt x="218049" y="123092"/>
                  </a:cubicBezTo>
                  <a:cubicBezTo>
                    <a:pt x="207851" y="97770"/>
                    <a:pt x="228600" y="0"/>
                    <a:pt x="228600" y="0"/>
                  </a:cubicBezTo>
                  <a:close/>
                </a:path>
              </a:pathLst>
            </a:custGeom>
            <a:solidFill>
              <a:schemeClr val="accent5"/>
            </a:solidFill>
            <a:ln w="351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4F36CA58-8B98-AD88-3954-61F937DF066B}"/>
                </a:ext>
              </a:extLst>
            </p:cNvPr>
            <p:cNvSpPr/>
            <p:nvPr/>
          </p:nvSpPr>
          <p:spPr>
            <a:xfrm>
              <a:off x="6139526" y="3100377"/>
              <a:ext cx="247893" cy="175312"/>
            </a:xfrm>
            <a:custGeom>
              <a:avLst/>
              <a:gdLst>
                <a:gd name="connsiteX0" fmla="*/ 296125 w 373848"/>
                <a:gd name="connsiteY0" fmla="*/ 2845 h 264389"/>
                <a:gd name="connsiteX1" fmla="*/ 73152 w 373848"/>
                <a:gd name="connsiteY1" fmla="*/ 9527 h 264389"/>
                <a:gd name="connsiteX2" fmla="*/ 0 w 373848"/>
                <a:gd name="connsiteY2" fmla="*/ 240940 h 264389"/>
                <a:gd name="connsiteX3" fmla="*/ 373849 w 373848"/>
                <a:gd name="connsiteY3" fmla="*/ 238479 h 264389"/>
                <a:gd name="connsiteX4" fmla="*/ 296125 w 373848"/>
                <a:gd name="connsiteY4" fmla="*/ 2845 h 26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48" h="264389">
                  <a:moveTo>
                    <a:pt x="296125" y="2845"/>
                  </a:moveTo>
                  <a:cubicBezTo>
                    <a:pt x="147359" y="-6299"/>
                    <a:pt x="73152" y="9527"/>
                    <a:pt x="73152" y="9527"/>
                  </a:cubicBezTo>
                  <a:cubicBezTo>
                    <a:pt x="73152" y="9527"/>
                    <a:pt x="47830" y="170954"/>
                    <a:pt x="0" y="240940"/>
                  </a:cubicBezTo>
                  <a:cubicBezTo>
                    <a:pt x="153689" y="295101"/>
                    <a:pt x="373849" y="238479"/>
                    <a:pt x="373849" y="238479"/>
                  </a:cubicBezTo>
                  <a:cubicBezTo>
                    <a:pt x="373849" y="238479"/>
                    <a:pt x="292959" y="116089"/>
                    <a:pt x="296125" y="2845"/>
                  </a:cubicBezTo>
                  <a:close/>
                </a:path>
              </a:pathLst>
            </a:custGeom>
            <a:solidFill>
              <a:srgbClr val="FBBAC2"/>
            </a:solidFill>
            <a:ln w="351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0FCA042-AF1C-1769-ED5D-F77B3DE7A4A5}"/>
                </a:ext>
              </a:extLst>
            </p:cNvPr>
            <p:cNvSpPr/>
            <p:nvPr/>
          </p:nvSpPr>
          <p:spPr>
            <a:xfrm>
              <a:off x="6557190" y="5524760"/>
              <a:ext cx="163819" cy="177466"/>
            </a:xfrm>
            <a:custGeom>
              <a:avLst/>
              <a:gdLst>
                <a:gd name="connsiteX0" fmla="*/ 212071 w 247056"/>
                <a:gd name="connsiteY0" fmla="*/ 0 h 267638"/>
                <a:gd name="connsiteX1" fmla="*/ 0 w 247056"/>
                <a:gd name="connsiteY1" fmla="*/ 54512 h 267638"/>
                <a:gd name="connsiteX2" fmla="*/ 12661 w 247056"/>
                <a:gd name="connsiteY2" fmla="*/ 123796 h 267638"/>
                <a:gd name="connsiteX3" fmla="*/ 9848 w 247056"/>
                <a:gd name="connsiteY3" fmla="*/ 267638 h 267638"/>
                <a:gd name="connsiteX4" fmla="*/ 237744 w 247056"/>
                <a:gd name="connsiteY4" fmla="*/ 267638 h 267638"/>
                <a:gd name="connsiteX5" fmla="*/ 235282 w 247056"/>
                <a:gd name="connsiteY5" fmla="*/ 125906 h 267638"/>
                <a:gd name="connsiteX6" fmla="*/ 212071 w 247056"/>
                <a:gd name="connsiteY6" fmla="*/ 0 h 26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56" h="267638">
                  <a:moveTo>
                    <a:pt x="212071" y="0"/>
                  </a:moveTo>
                  <a:lnTo>
                    <a:pt x="0" y="54512"/>
                  </a:lnTo>
                  <a:cubicBezTo>
                    <a:pt x="0" y="54512"/>
                    <a:pt x="7737" y="75614"/>
                    <a:pt x="12661" y="123796"/>
                  </a:cubicBezTo>
                  <a:cubicBezTo>
                    <a:pt x="14068" y="138918"/>
                    <a:pt x="12661" y="189562"/>
                    <a:pt x="9848" y="267638"/>
                  </a:cubicBezTo>
                  <a:lnTo>
                    <a:pt x="237744" y="267638"/>
                  </a:lnTo>
                  <a:cubicBezTo>
                    <a:pt x="237744" y="267638"/>
                    <a:pt x="260252" y="184638"/>
                    <a:pt x="235282" y="125906"/>
                  </a:cubicBezTo>
                  <a:cubicBezTo>
                    <a:pt x="210312" y="67174"/>
                    <a:pt x="212071" y="0"/>
                    <a:pt x="212071" y="0"/>
                  </a:cubicBezTo>
                  <a:close/>
                </a:path>
              </a:pathLst>
            </a:custGeom>
            <a:solidFill>
              <a:schemeClr val="accent5"/>
            </a:solidFill>
            <a:ln w="351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14A9EB4-7577-201F-5237-C82B3EF52527}"/>
                </a:ext>
              </a:extLst>
            </p:cNvPr>
            <p:cNvSpPr/>
            <p:nvPr/>
          </p:nvSpPr>
          <p:spPr>
            <a:xfrm>
              <a:off x="5886735" y="4130449"/>
              <a:ext cx="813640" cy="1448573"/>
            </a:xfrm>
            <a:custGeom>
              <a:avLst/>
              <a:gdLst>
                <a:gd name="connsiteX0" fmla="*/ 1148275 w 1227054"/>
                <a:gd name="connsiteY0" fmla="*/ 1716610 h 2184600"/>
                <a:gd name="connsiteX1" fmla="*/ 1093060 w 1227054"/>
                <a:gd name="connsiteY1" fmla="*/ 1337134 h 2184600"/>
                <a:gd name="connsiteX2" fmla="*/ 1006192 w 1227054"/>
                <a:gd name="connsiteY2" fmla="*/ 919675 h 2184600"/>
                <a:gd name="connsiteX3" fmla="*/ 1018501 w 1227054"/>
                <a:gd name="connsiteY3" fmla="*/ 453331 h 2184600"/>
                <a:gd name="connsiteX4" fmla="*/ 984738 w 1227054"/>
                <a:gd name="connsiteY4" fmla="*/ 13716 h 2184600"/>
                <a:gd name="connsiteX5" fmla="*/ 144194 w 1227054"/>
                <a:gd name="connsiteY5" fmla="*/ 0 h 2184600"/>
                <a:gd name="connsiteX6" fmla="*/ 101288 w 1227054"/>
                <a:gd name="connsiteY6" fmla="*/ 345362 h 2184600"/>
                <a:gd name="connsiteX7" fmla="*/ 82296 w 1227054"/>
                <a:gd name="connsiteY7" fmla="*/ 1017094 h 2184600"/>
                <a:gd name="connsiteX8" fmla="*/ 13716 w 1227054"/>
                <a:gd name="connsiteY8" fmla="*/ 1481679 h 2184600"/>
                <a:gd name="connsiteX9" fmla="*/ 0 w 1227054"/>
                <a:gd name="connsiteY9" fmla="*/ 2128793 h 2184600"/>
                <a:gd name="connsiteX10" fmla="*/ 248295 w 1227054"/>
                <a:gd name="connsiteY10" fmla="*/ 2106989 h 2184600"/>
                <a:gd name="connsiteX11" fmla="*/ 284871 w 1227054"/>
                <a:gd name="connsiteY11" fmla="*/ 1670539 h 2184600"/>
                <a:gd name="connsiteX12" fmla="*/ 326019 w 1227054"/>
                <a:gd name="connsiteY12" fmla="*/ 1387778 h 2184600"/>
                <a:gd name="connsiteX13" fmla="*/ 407611 w 1227054"/>
                <a:gd name="connsiteY13" fmla="*/ 974539 h 2184600"/>
                <a:gd name="connsiteX14" fmla="*/ 548640 w 1227054"/>
                <a:gd name="connsiteY14" fmla="*/ 434340 h 2184600"/>
                <a:gd name="connsiteX15" fmla="*/ 704088 w 1227054"/>
                <a:gd name="connsiteY15" fmla="*/ 830697 h 2184600"/>
                <a:gd name="connsiteX16" fmla="*/ 756490 w 1227054"/>
                <a:gd name="connsiteY16" fmla="*/ 1235495 h 2184600"/>
                <a:gd name="connsiteX17" fmla="*/ 845468 w 1227054"/>
                <a:gd name="connsiteY17" fmla="*/ 1617081 h 2184600"/>
                <a:gd name="connsiteX18" fmla="*/ 907015 w 1227054"/>
                <a:gd name="connsiteY18" fmla="*/ 1871355 h 2184600"/>
                <a:gd name="connsiteX19" fmla="*/ 1002323 w 1227054"/>
                <a:gd name="connsiteY19" fmla="*/ 2150950 h 2184600"/>
                <a:gd name="connsiteX20" fmla="*/ 1138076 w 1227054"/>
                <a:gd name="connsiteY20" fmla="*/ 2178382 h 2184600"/>
                <a:gd name="connsiteX21" fmla="*/ 1227055 w 1227054"/>
                <a:gd name="connsiteY21" fmla="*/ 2095734 h 2184600"/>
                <a:gd name="connsiteX22" fmla="*/ 1148275 w 1227054"/>
                <a:gd name="connsiteY22" fmla="*/ 1716610 h 218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7054" h="2184600">
                  <a:moveTo>
                    <a:pt x="1148275" y="1716610"/>
                  </a:moveTo>
                  <a:cubicBezTo>
                    <a:pt x="1158826" y="1614971"/>
                    <a:pt x="1118733" y="1458116"/>
                    <a:pt x="1093060" y="1337134"/>
                  </a:cubicBezTo>
                  <a:cubicBezTo>
                    <a:pt x="1067386" y="1216152"/>
                    <a:pt x="1004082" y="1065979"/>
                    <a:pt x="1006192" y="919675"/>
                  </a:cubicBezTo>
                  <a:cubicBezTo>
                    <a:pt x="1008302" y="773371"/>
                    <a:pt x="1034679" y="546882"/>
                    <a:pt x="1018501" y="453331"/>
                  </a:cubicBezTo>
                  <a:cubicBezTo>
                    <a:pt x="1001972" y="360133"/>
                    <a:pt x="984738" y="13716"/>
                    <a:pt x="984738" y="13716"/>
                  </a:cubicBezTo>
                  <a:lnTo>
                    <a:pt x="144194" y="0"/>
                  </a:lnTo>
                  <a:cubicBezTo>
                    <a:pt x="144194" y="0"/>
                    <a:pt x="120631" y="154745"/>
                    <a:pt x="101288" y="345362"/>
                  </a:cubicBezTo>
                  <a:cubicBezTo>
                    <a:pt x="82296" y="535979"/>
                    <a:pt x="103398" y="896463"/>
                    <a:pt x="82296" y="1017094"/>
                  </a:cubicBezTo>
                  <a:cubicBezTo>
                    <a:pt x="61195" y="1137725"/>
                    <a:pt x="22157" y="1363159"/>
                    <a:pt x="13716" y="1481679"/>
                  </a:cubicBezTo>
                  <a:cubicBezTo>
                    <a:pt x="5275" y="1600200"/>
                    <a:pt x="0" y="2128793"/>
                    <a:pt x="0" y="2128793"/>
                  </a:cubicBezTo>
                  <a:cubicBezTo>
                    <a:pt x="94254" y="2156929"/>
                    <a:pt x="178660" y="2154819"/>
                    <a:pt x="248295" y="2106989"/>
                  </a:cubicBezTo>
                  <a:cubicBezTo>
                    <a:pt x="248295" y="2106989"/>
                    <a:pt x="263066" y="1878740"/>
                    <a:pt x="284871" y="1670539"/>
                  </a:cubicBezTo>
                  <a:cubicBezTo>
                    <a:pt x="299994" y="1522828"/>
                    <a:pt x="279244" y="1485196"/>
                    <a:pt x="326019" y="1387778"/>
                  </a:cubicBezTo>
                  <a:cubicBezTo>
                    <a:pt x="372794" y="1290359"/>
                    <a:pt x="385455" y="1095522"/>
                    <a:pt x="407611" y="974539"/>
                  </a:cubicBezTo>
                  <a:cubicBezTo>
                    <a:pt x="429768" y="853909"/>
                    <a:pt x="446649" y="506085"/>
                    <a:pt x="548640" y="434340"/>
                  </a:cubicBezTo>
                  <a:cubicBezTo>
                    <a:pt x="633398" y="589085"/>
                    <a:pt x="696351" y="701274"/>
                    <a:pt x="704088" y="830697"/>
                  </a:cubicBezTo>
                  <a:cubicBezTo>
                    <a:pt x="711825" y="960120"/>
                    <a:pt x="720266" y="1103962"/>
                    <a:pt x="756490" y="1235495"/>
                  </a:cubicBezTo>
                  <a:cubicBezTo>
                    <a:pt x="792363" y="1367028"/>
                    <a:pt x="837028" y="1510870"/>
                    <a:pt x="845468" y="1617081"/>
                  </a:cubicBezTo>
                  <a:cubicBezTo>
                    <a:pt x="853909" y="1722940"/>
                    <a:pt x="868680" y="1761275"/>
                    <a:pt x="907015" y="1871355"/>
                  </a:cubicBezTo>
                  <a:cubicBezTo>
                    <a:pt x="944997" y="1981434"/>
                    <a:pt x="1002323" y="2150950"/>
                    <a:pt x="1002323" y="2150950"/>
                  </a:cubicBezTo>
                  <a:cubicBezTo>
                    <a:pt x="1002323" y="2150950"/>
                    <a:pt x="1072310" y="2201946"/>
                    <a:pt x="1138076" y="2178382"/>
                  </a:cubicBezTo>
                  <a:cubicBezTo>
                    <a:pt x="1203843" y="2155170"/>
                    <a:pt x="1227055" y="2095734"/>
                    <a:pt x="1227055" y="2095734"/>
                  </a:cubicBezTo>
                  <a:cubicBezTo>
                    <a:pt x="1227055" y="2095734"/>
                    <a:pt x="1137725" y="1818249"/>
                    <a:pt x="1148275" y="1716610"/>
                  </a:cubicBezTo>
                  <a:close/>
                </a:path>
              </a:pathLst>
            </a:custGeom>
            <a:solidFill>
              <a:schemeClr val="accent1"/>
            </a:solidFill>
            <a:ln w="351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51A0CB2-EAB8-07F0-0A0F-A611709C1AE6}"/>
                </a:ext>
              </a:extLst>
            </p:cNvPr>
            <p:cNvSpPr/>
            <p:nvPr/>
          </p:nvSpPr>
          <p:spPr>
            <a:xfrm>
              <a:off x="5805581" y="3222595"/>
              <a:ext cx="929869" cy="1048474"/>
            </a:xfrm>
            <a:custGeom>
              <a:avLst/>
              <a:gdLst>
                <a:gd name="connsiteX0" fmla="*/ 1235847 w 1402340"/>
                <a:gd name="connsiteY0" fmla="*/ 267286 h 1581208"/>
                <a:gd name="connsiteX1" fmla="*/ 854612 w 1402340"/>
                <a:gd name="connsiteY1" fmla="*/ 19343 h 1581208"/>
                <a:gd name="connsiteX2" fmla="*/ 531759 w 1402340"/>
                <a:gd name="connsiteY2" fmla="*/ 0 h 1581208"/>
                <a:gd name="connsiteX3" fmla="*/ 124499 w 1402340"/>
                <a:gd name="connsiteY3" fmla="*/ 257439 h 1581208"/>
                <a:gd name="connsiteX4" fmla="*/ 0 w 1402340"/>
                <a:gd name="connsiteY4" fmla="*/ 947107 h 1581208"/>
                <a:gd name="connsiteX5" fmla="*/ 149821 w 1402340"/>
                <a:gd name="connsiteY5" fmla="*/ 1147220 h 1581208"/>
                <a:gd name="connsiteX6" fmla="*/ 266231 w 1402340"/>
                <a:gd name="connsiteY6" fmla="*/ 1233033 h 1581208"/>
                <a:gd name="connsiteX7" fmla="*/ 266231 w 1402340"/>
                <a:gd name="connsiteY7" fmla="*/ 1369138 h 1581208"/>
                <a:gd name="connsiteX8" fmla="*/ 682283 w 1402340"/>
                <a:gd name="connsiteY8" fmla="*/ 1581209 h 1581208"/>
                <a:gd name="connsiteX9" fmla="*/ 1106776 w 1402340"/>
                <a:gd name="connsiteY9" fmla="*/ 1382854 h 1581208"/>
                <a:gd name="connsiteX10" fmla="*/ 1106776 w 1402340"/>
                <a:gd name="connsiteY10" fmla="*/ 1200326 h 1581208"/>
                <a:gd name="connsiteX11" fmla="*/ 1400791 w 1402340"/>
                <a:gd name="connsiteY11" fmla="*/ 998103 h 1581208"/>
                <a:gd name="connsiteX12" fmla="*/ 1235847 w 1402340"/>
                <a:gd name="connsiteY12" fmla="*/ 267286 h 1581208"/>
                <a:gd name="connsiteX13" fmla="*/ 291905 w 1402340"/>
                <a:gd name="connsiteY13" fmla="*/ 1003378 h 1581208"/>
                <a:gd name="connsiteX14" fmla="*/ 216994 w 1402340"/>
                <a:gd name="connsiteY14" fmla="*/ 895760 h 1581208"/>
                <a:gd name="connsiteX15" fmla="*/ 307028 w 1402340"/>
                <a:gd name="connsiteY15" fmla="*/ 686855 h 1581208"/>
                <a:gd name="connsiteX16" fmla="*/ 291905 w 1402340"/>
                <a:gd name="connsiteY16" fmla="*/ 1003378 h 1581208"/>
                <a:gd name="connsiteX17" fmla="*/ 1093060 w 1402340"/>
                <a:gd name="connsiteY17" fmla="*/ 1003378 h 1581208"/>
                <a:gd name="connsiteX18" fmla="*/ 1093060 w 1402340"/>
                <a:gd name="connsiteY18" fmla="*/ 686855 h 1581208"/>
                <a:gd name="connsiteX19" fmla="*/ 1188368 w 1402340"/>
                <a:gd name="connsiteY19" fmla="*/ 910883 h 1581208"/>
                <a:gd name="connsiteX20" fmla="*/ 1093060 w 1402340"/>
                <a:gd name="connsiteY20" fmla="*/ 1003378 h 15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340" h="1581208">
                  <a:moveTo>
                    <a:pt x="1235847" y="267286"/>
                  </a:moveTo>
                  <a:cubicBezTo>
                    <a:pt x="1169025" y="219456"/>
                    <a:pt x="854612" y="19343"/>
                    <a:pt x="854612" y="19343"/>
                  </a:cubicBezTo>
                  <a:cubicBezTo>
                    <a:pt x="854612" y="19343"/>
                    <a:pt x="707957" y="72449"/>
                    <a:pt x="531759" y="0"/>
                  </a:cubicBezTo>
                  <a:cubicBezTo>
                    <a:pt x="531759" y="0"/>
                    <a:pt x="172329" y="130478"/>
                    <a:pt x="124499" y="257439"/>
                  </a:cubicBezTo>
                  <a:cubicBezTo>
                    <a:pt x="76669" y="384400"/>
                    <a:pt x="0" y="858129"/>
                    <a:pt x="0" y="947107"/>
                  </a:cubicBezTo>
                  <a:cubicBezTo>
                    <a:pt x="0" y="1036085"/>
                    <a:pt x="86517" y="1102907"/>
                    <a:pt x="149821" y="1147220"/>
                  </a:cubicBezTo>
                  <a:cubicBezTo>
                    <a:pt x="213477" y="1191534"/>
                    <a:pt x="266231" y="1233033"/>
                    <a:pt x="266231" y="1233033"/>
                  </a:cubicBezTo>
                  <a:lnTo>
                    <a:pt x="266231" y="1369138"/>
                  </a:lnTo>
                  <a:cubicBezTo>
                    <a:pt x="266231" y="1369138"/>
                    <a:pt x="383697" y="1580857"/>
                    <a:pt x="682283" y="1581209"/>
                  </a:cubicBezTo>
                  <a:cubicBezTo>
                    <a:pt x="937260" y="1581560"/>
                    <a:pt x="1106776" y="1382854"/>
                    <a:pt x="1106776" y="1382854"/>
                  </a:cubicBezTo>
                  <a:lnTo>
                    <a:pt x="1106776" y="1200326"/>
                  </a:lnTo>
                  <a:cubicBezTo>
                    <a:pt x="1106776" y="1200326"/>
                    <a:pt x="1384613" y="1077585"/>
                    <a:pt x="1400791" y="998103"/>
                  </a:cubicBezTo>
                  <a:cubicBezTo>
                    <a:pt x="1416968" y="918620"/>
                    <a:pt x="1302668" y="315116"/>
                    <a:pt x="1235847" y="267286"/>
                  </a:cubicBezTo>
                  <a:close/>
                  <a:moveTo>
                    <a:pt x="291905" y="1003378"/>
                  </a:moveTo>
                  <a:cubicBezTo>
                    <a:pt x="291905" y="1003378"/>
                    <a:pt x="216994" y="917214"/>
                    <a:pt x="216994" y="895760"/>
                  </a:cubicBezTo>
                  <a:cubicBezTo>
                    <a:pt x="216994" y="874307"/>
                    <a:pt x="307028" y="686855"/>
                    <a:pt x="307028" y="686855"/>
                  </a:cubicBezTo>
                  <a:lnTo>
                    <a:pt x="291905" y="1003378"/>
                  </a:lnTo>
                  <a:close/>
                  <a:moveTo>
                    <a:pt x="1093060" y="1003378"/>
                  </a:moveTo>
                  <a:lnTo>
                    <a:pt x="1093060" y="686855"/>
                  </a:lnTo>
                  <a:cubicBezTo>
                    <a:pt x="1093060" y="686855"/>
                    <a:pt x="1188368" y="890837"/>
                    <a:pt x="1188368" y="910883"/>
                  </a:cubicBezTo>
                  <a:cubicBezTo>
                    <a:pt x="1188368" y="931281"/>
                    <a:pt x="1093060" y="1003378"/>
                    <a:pt x="1093060" y="1003378"/>
                  </a:cubicBezTo>
                  <a:close/>
                </a:path>
              </a:pathLst>
            </a:custGeom>
            <a:solidFill>
              <a:schemeClr val="bg2"/>
            </a:solidFill>
            <a:ln w="351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5D7D813-AB31-D8F6-1B2E-931A1C4E8CF7}"/>
                </a:ext>
              </a:extLst>
            </p:cNvPr>
            <p:cNvSpPr/>
            <p:nvPr/>
          </p:nvSpPr>
          <p:spPr>
            <a:xfrm>
              <a:off x="5999138" y="3887686"/>
              <a:ext cx="2331" cy="466"/>
            </a:xfrm>
            <a:custGeom>
              <a:avLst/>
              <a:gdLst>
                <a:gd name="connsiteX0" fmla="*/ 0 w 3516"/>
                <a:gd name="connsiteY0" fmla="*/ 0 h 703"/>
                <a:gd name="connsiteX1" fmla="*/ 0 w 3516"/>
                <a:gd name="connsiteY1" fmla="*/ 703 h 703"/>
                <a:gd name="connsiteX2" fmla="*/ 0 w 3516"/>
                <a:gd name="connsiteY2" fmla="*/ 703 h 703"/>
                <a:gd name="connsiteX3" fmla="*/ 0 w 3516"/>
                <a:gd name="connsiteY3" fmla="*/ 0 h 703"/>
              </a:gdLst>
              <a:ahLst/>
              <a:cxnLst>
                <a:cxn ang="0">
                  <a:pos x="connsiteX0" y="connsiteY0"/>
                </a:cxn>
                <a:cxn ang="0">
                  <a:pos x="connsiteX1" y="connsiteY1"/>
                </a:cxn>
                <a:cxn ang="0">
                  <a:pos x="connsiteX2" y="connsiteY2"/>
                </a:cxn>
                <a:cxn ang="0">
                  <a:pos x="connsiteX3" y="connsiteY3"/>
                </a:cxn>
              </a:cxnLst>
              <a:rect l="l" t="t" r="r" b="b"/>
              <a:pathLst>
                <a:path w="3516" h="703">
                  <a:moveTo>
                    <a:pt x="0" y="0"/>
                  </a:moveTo>
                  <a:cubicBezTo>
                    <a:pt x="0" y="352"/>
                    <a:pt x="0" y="352"/>
                    <a:pt x="0" y="703"/>
                  </a:cubicBezTo>
                  <a:lnTo>
                    <a:pt x="0" y="703"/>
                  </a:lnTo>
                  <a:lnTo>
                    <a:pt x="0" y="0"/>
                  </a:lnTo>
                </a:path>
              </a:pathLst>
            </a:custGeom>
            <a:solidFill>
              <a:srgbClr val="D9D9D9"/>
            </a:solidFill>
            <a:ln w="351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53D59D-7127-70DF-78B2-02C1E3E4D50A}"/>
                </a:ext>
              </a:extLst>
            </p:cNvPr>
            <p:cNvSpPr/>
            <p:nvPr/>
          </p:nvSpPr>
          <p:spPr>
            <a:xfrm>
              <a:off x="5999138" y="3845243"/>
              <a:ext cx="531466" cy="215245"/>
            </a:xfrm>
            <a:custGeom>
              <a:avLst/>
              <a:gdLst>
                <a:gd name="connsiteX0" fmla="*/ 400578 w 801506"/>
                <a:gd name="connsiteY0" fmla="*/ 262011 h 324612"/>
                <a:gd name="connsiteX1" fmla="*/ 216643 w 801506"/>
                <a:gd name="connsiteY1" fmla="*/ 227897 h 324612"/>
                <a:gd name="connsiteX2" fmla="*/ 2462 w 801506"/>
                <a:gd name="connsiteY2" fmla="*/ 8792 h 324612"/>
                <a:gd name="connsiteX3" fmla="*/ 0 w 801506"/>
                <a:gd name="connsiteY3" fmla="*/ 64008 h 324612"/>
                <a:gd name="connsiteX4" fmla="*/ 0 w 801506"/>
                <a:gd name="connsiteY4" fmla="*/ 64711 h 324612"/>
                <a:gd name="connsiteX5" fmla="*/ 144546 w 801506"/>
                <a:gd name="connsiteY5" fmla="*/ 232469 h 324612"/>
                <a:gd name="connsiteX6" fmla="*/ 309138 w 801506"/>
                <a:gd name="connsiteY6" fmla="*/ 322150 h 324612"/>
                <a:gd name="connsiteX7" fmla="*/ 350989 w 801506"/>
                <a:gd name="connsiteY7" fmla="*/ 324612 h 324612"/>
                <a:gd name="connsiteX8" fmla="*/ 523318 w 801506"/>
                <a:gd name="connsiteY8" fmla="*/ 263769 h 324612"/>
                <a:gd name="connsiteX9" fmla="*/ 801507 w 801506"/>
                <a:gd name="connsiteY9" fmla="*/ 64711 h 324612"/>
                <a:gd name="connsiteX10" fmla="*/ 801507 w 801506"/>
                <a:gd name="connsiteY10" fmla="*/ 0 h 324612"/>
                <a:gd name="connsiteX11" fmla="*/ 408667 w 801506"/>
                <a:gd name="connsiteY11" fmla="*/ 262714 h 324612"/>
                <a:gd name="connsiteX12" fmla="*/ 400578 w 801506"/>
                <a:gd name="connsiteY12" fmla="*/ 262011 h 32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1506" h="324612">
                  <a:moveTo>
                    <a:pt x="400578" y="262011"/>
                  </a:moveTo>
                  <a:cubicBezTo>
                    <a:pt x="370684" y="257087"/>
                    <a:pt x="272914" y="238799"/>
                    <a:pt x="216643" y="227897"/>
                  </a:cubicBezTo>
                  <a:cubicBezTo>
                    <a:pt x="190617" y="222973"/>
                    <a:pt x="2462" y="8792"/>
                    <a:pt x="2462" y="8792"/>
                  </a:cubicBezTo>
                  <a:cubicBezTo>
                    <a:pt x="2462" y="8792"/>
                    <a:pt x="2462" y="8792"/>
                    <a:pt x="0" y="64008"/>
                  </a:cubicBezTo>
                  <a:lnTo>
                    <a:pt x="0" y="64711"/>
                  </a:lnTo>
                  <a:cubicBezTo>
                    <a:pt x="9496" y="71393"/>
                    <a:pt x="144546" y="232469"/>
                    <a:pt x="144546" y="232469"/>
                  </a:cubicBezTo>
                  <a:cubicBezTo>
                    <a:pt x="144546" y="232469"/>
                    <a:pt x="197651" y="310544"/>
                    <a:pt x="309138" y="322150"/>
                  </a:cubicBezTo>
                  <a:cubicBezTo>
                    <a:pt x="324261" y="323909"/>
                    <a:pt x="338328" y="324612"/>
                    <a:pt x="350989" y="324612"/>
                  </a:cubicBezTo>
                  <a:cubicBezTo>
                    <a:pt x="432230" y="324612"/>
                    <a:pt x="469509" y="294718"/>
                    <a:pt x="523318" y="263769"/>
                  </a:cubicBezTo>
                  <a:cubicBezTo>
                    <a:pt x="585568" y="227897"/>
                    <a:pt x="801507" y="64711"/>
                    <a:pt x="801507" y="64711"/>
                  </a:cubicBezTo>
                  <a:lnTo>
                    <a:pt x="801507" y="0"/>
                  </a:lnTo>
                  <a:cubicBezTo>
                    <a:pt x="801507" y="0"/>
                    <a:pt x="508195" y="262714"/>
                    <a:pt x="408667" y="262714"/>
                  </a:cubicBezTo>
                  <a:cubicBezTo>
                    <a:pt x="405501" y="262714"/>
                    <a:pt x="403040" y="262714"/>
                    <a:pt x="400578" y="262011"/>
                  </a:cubicBezTo>
                  <a:close/>
                </a:path>
              </a:pathLst>
            </a:custGeom>
            <a:solidFill>
              <a:schemeClr val="bg2">
                <a:lumMod val="75000"/>
              </a:schemeClr>
            </a:solidFill>
            <a:ln w="351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C137147-C92F-D006-14FB-F2208C46F65E}"/>
                </a:ext>
              </a:extLst>
            </p:cNvPr>
            <p:cNvSpPr/>
            <p:nvPr/>
          </p:nvSpPr>
          <p:spPr>
            <a:xfrm>
              <a:off x="5998672" y="2564034"/>
              <a:ext cx="523545" cy="23320"/>
            </a:xfrm>
            <a:custGeom>
              <a:avLst/>
              <a:gdLst>
                <a:gd name="connsiteX0" fmla="*/ 772316 w 789560"/>
                <a:gd name="connsiteY0" fmla="*/ 0 h 35169"/>
                <a:gd name="connsiteX1" fmla="*/ 17585 w 789560"/>
                <a:gd name="connsiteY1" fmla="*/ 0 h 35169"/>
                <a:gd name="connsiteX2" fmla="*/ 0 w 789560"/>
                <a:gd name="connsiteY2" fmla="*/ 17585 h 35169"/>
                <a:gd name="connsiteX3" fmla="*/ 17585 w 789560"/>
                <a:gd name="connsiteY3" fmla="*/ 35169 h 35169"/>
                <a:gd name="connsiteX4" fmla="*/ 771965 w 789560"/>
                <a:gd name="connsiteY4" fmla="*/ 35169 h 35169"/>
                <a:gd name="connsiteX5" fmla="*/ 789549 w 789560"/>
                <a:gd name="connsiteY5" fmla="*/ 17585 h 35169"/>
                <a:gd name="connsiteX6" fmla="*/ 772316 w 789560"/>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60" h="35169">
                  <a:moveTo>
                    <a:pt x="772316"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901" y="7737"/>
                    <a:pt x="781812" y="0"/>
                    <a:pt x="772316" y="0"/>
                  </a:cubicBezTo>
                  <a:close/>
                </a:path>
              </a:pathLst>
            </a:custGeom>
            <a:solidFill>
              <a:schemeClr val="bg1">
                <a:lumMod val="75000"/>
              </a:schemeClr>
            </a:solidFill>
            <a:ln w="351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D7FCA34-0C48-2611-EEB3-2B6A639B4E27}"/>
                </a:ext>
              </a:extLst>
            </p:cNvPr>
            <p:cNvSpPr/>
            <p:nvPr/>
          </p:nvSpPr>
          <p:spPr>
            <a:xfrm>
              <a:off x="5998672" y="2660812"/>
              <a:ext cx="523545" cy="23320"/>
            </a:xfrm>
            <a:custGeom>
              <a:avLst/>
              <a:gdLst>
                <a:gd name="connsiteX0" fmla="*/ 772316 w 789560"/>
                <a:gd name="connsiteY0" fmla="*/ 0 h 35169"/>
                <a:gd name="connsiteX1" fmla="*/ 17585 w 789560"/>
                <a:gd name="connsiteY1" fmla="*/ 0 h 35169"/>
                <a:gd name="connsiteX2" fmla="*/ 0 w 789560"/>
                <a:gd name="connsiteY2" fmla="*/ 17585 h 35169"/>
                <a:gd name="connsiteX3" fmla="*/ 17585 w 789560"/>
                <a:gd name="connsiteY3" fmla="*/ 35169 h 35169"/>
                <a:gd name="connsiteX4" fmla="*/ 771965 w 789560"/>
                <a:gd name="connsiteY4" fmla="*/ 35169 h 35169"/>
                <a:gd name="connsiteX5" fmla="*/ 789549 w 789560"/>
                <a:gd name="connsiteY5" fmla="*/ 17585 h 35169"/>
                <a:gd name="connsiteX6" fmla="*/ 772316 w 789560"/>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60" h="35169">
                  <a:moveTo>
                    <a:pt x="772316"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901" y="7737"/>
                    <a:pt x="781812" y="0"/>
                    <a:pt x="772316" y="0"/>
                  </a:cubicBezTo>
                  <a:close/>
                </a:path>
              </a:pathLst>
            </a:custGeom>
            <a:solidFill>
              <a:schemeClr val="bg1">
                <a:lumMod val="75000"/>
              </a:schemeClr>
            </a:solidFill>
            <a:ln w="351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D497E36-43E6-CFD8-9037-43A7A98E7AFA}"/>
                </a:ext>
              </a:extLst>
            </p:cNvPr>
            <p:cNvSpPr/>
            <p:nvPr/>
          </p:nvSpPr>
          <p:spPr>
            <a:xfrm>
              <a:off x="5998672" y="2759457"/>
              <a:ext cx="523545" cy="23320"/>
            </a:xfrm>
            <a:custGeom>
              <a:avLst/>
              <a:gdLst>
                <a:gd name="connsiteX0" fmla="*/ 772316 w 789560"/>
                <a:gd name="connsiteY0" fmla="*/ 0 h 35169"/>
                <a:gd name="connsiteX1" fmla="*/ 17585 w 789560"/>
                <a:gd name="connsiteY1" fmla="*/ 0 h 35169"/>
                <a:gd name="connsiteX2" fmla="*/ 0 w 789560"/>
                <a:gd name="connsiteY2" fmla="*/ 17585 h 35169"/>
                <a:gd name="connsiteX3" fmla="*/ 17585 w 789560"/>
                <a:gd name="connsiteY3" fmla="*/ 35169 h 35169"/>
                <a:gd name="connsiteX4" fmla="*/ 771965 w 789560"/>
                <a:gd name="connsiteY4" fmla="*/ 35169 h 35169"/>
                <a:gd name="connsiteX5" fmla="*/ 789549 w 789560"/>
                <a:gd name="connsiteY5" fmla="*/ 17585 h 35169"/>
                <a:gd name="connsiteX6" fmla="*/ 772316 w 789560"/>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60" h="35169">
                  <a:moveTo>
                    <a:pt x="772316"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901" y="8089"/>
                    <a:pt x="781812" y="0"/>
                    <a:pt x="772316" y="0"/>
                  </a:cubicBezTo>
                  <a:close/>
                </a:path>
              </a:pathLst>
            </a:custGeom>
            <a:solidFill>
              <a:schemeClr val="bg1">
                <a:lumMod val="75000"/>
              </a:schemeClr>
            </a:solidFill>
            <a:ln w="351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F17368FC-C6D6-18A1-812C-5DD3AEFC5530}"/>
                </a:ext>
              </a:extLst>
            </p:cNvPr>
            <p:cNvSpPr/>
            <p:nvPr/>
          </p:nvSpPr>
          <p:spPr>
            <a:xfrm>
              <a:off x="5998672" y="2856236"/>
              <a:ext cx="523545" cy="23320"/>
            </a:xfrm>
            <a:custGeom>
              <a:avLst/>
              <a:gdLst>
                <a:gd name="connsiteX0" fmla="*/ 772316 w 789560"/>
                <a:gd name="connsiteY0" fmla="*/ 0 h 35169"/>
                <a:gd name="connsiteX1" fmla="*/ 17585 w 789560"/>
                <a:gd name="connsiteY1" fmla="*/ 0 h 35169"/>
                <a:gd name="connsiteX2" fmla="*/ 0 w 789560"/>
                <a:gd name="connsiteY2" fmla="*/ 17585 h 35169"/>
                <a:gd name="connsiteX3" fmla="*/ 17585 w 789560"/>
                <a:gd name="connsiteY3" fmla="*/ 35169 h 35169"/>
                <a:gd name="connsiteX4" fmla="*/ 771965 w 789560"/>
                <a:gd name="connsiteY4" fmla="*/ 35169 h 35169"/>
                <a:gd name="connsiteX5" fmla="*/ 789549 w 789560"/>
                <a:gd name="connsiteY5" fmla="*/ 17585 h 35169"/>
                <a:gd name="connsiteX6" fmla="*/ 772316 w 789560"/>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60" h="35169">
                  <a:moveTo>
                    <a:pt x="772316"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901" y="8089"/>
                    <a:pt x="781812" y="0"/>
                    <a:pt x="772316" y="0"/>
                  </a:cubicBezTo>
                  <a:close/>
                </a:path>
              </a:pathLst>
            </a:custGeom>
            <a:solidFill>
              <a:schemeClr val="bg1">
                <a:lumMod val="75000"/>
              </a:schemeClr>
            </a:solidFill>
            <a:ln w="351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C39C5E8-22BC-7D21-5140-B6BFA08253A1}"/>
                </a:ext>
              </a:extLst>
            </p:cNvPr>
            <p:cNvSpPr/>
            <p:nvPr/>
          </p:nvSpPr>
          <p:spPr>
            <a:xfrm>
              <a:off x="5998672" y="2953014"/>
              <a:ext cx="523545" cy="23320"/>
            </a:xfrm>
            <a:custGeom>
              <a:avLst/>
              <a:gdLst>
                <a:gd name="connsiteX0" fmla="*/ 772316 w 789560"/>
                <a:gd name="connsiteY0" fmla="*/ 0 h 35169"/>
                <a:gd name="connsiteX1" fmla="*/ 17585 w 789560"/>
                <a:gd name="connsiteY1" fmla="*/ 0 h 35169"/>
                <a:gd name="connsiteX2" fmla="*/ 0 w 789560"/>
                <a:gd name="connsiteY2" fmla="*/ 17585 h 35169"/>
                <a:gd name="connsiteX3" fmla="*/ 17585 w 789560"/>
                <a:gd name="connsiteY3" fmla="*/ 35169 h 35169"/>
                <a:gd name="connsiteX4" fmla="*/ 771965 w 789560"/>
                <a:gd name="connsiteY4" fmla="*/ 35169 h 35169"/>
                <a:gd name="connsiteX5" fmla="*/ 789549 w 789560"/>
                <a:gd name="connsiteY5" fmla="*/ 17585 h 35169"/>
                <a:gd name="connsiteX6" fmla="*/ 772316 w 789560"/>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560" h="35169">
                  <a:moveTo>
                    <a:pt x="772316" y="0"/>
                  </a:moveTo>
                  <a:lnTo>
                    <a:pt x="17585" y="0"/>
                  </a:lnTo>
                  <a:cubicBezTo>
                    <a:pt x="7737" y="0"/>
                    <a:pt x="0" y="7737"/>
                    <a:pt x="0" y="17585"/>
                  </a:cubicBezTo>
                  <a:cubicBezTo>
                    <a:pt x="0" y="27432"/>
                    <a:pt x="7737" y="35169"/>
                    <a:pt x="17585" y="35169"/>
                  </a:cubicBezTo>
                  <a:lnTo>
                    <a:pt x="771965" y="35169"/>
                  </a:lnTo>
                  <a:cubicBezTo>
                    <a:pt x="781812" y="35169"/>
                    <a:pt x="789549" y="27432"/>
                    <a:pt x="789549" y="17585"/>
                  </a:cubicBezTo>
                  <a:cubicBezTo>
                    <a:pt x="789901" y="8089"/>
                    <a:pt x="781812" y="0"/>
                    <a:pt x="772316" y="0"/>
                  </a:cubicBezTo>
                  <a:close/>
                </a:path>
              </a:pathLst>
            </a:custGeom>
            <a:solidFill>
              <a:schemeClr val="bg1">
                <a:lumMod val="75000"/>
              </a:schemeClr>
            </a:solidFill>
            <a:ln w="351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F7E763A2-12A9-9C92-7A75-AE243D68159A}"/>
                </a:ext>
              </a:extLst>
            </p:cNvPr>
            <p:cNvSpPr/>
            <p:nvPr/>
          </p:nvSpPr>
          <p:spPr>
            <a:xfrm>
              <a:off x="5982348" y="4018512"/>
              <a:ext cx="557119" cy="148316"/>
            </a:xfrm>
            <a:custGeom>
              <a:avLst/>
              <a:gdLst>
                <a:gd name="connsiteX0" fmla="*/ 500458 w 840193"/>
                <a:gd name="connsiteY0" fmla="*/ 147007 h 223676"/>
                <a:gd name="connsiteX1" fmla="*/ 85813 w 840193"/>
                <a:gd name="connsiteY1" fmla="*/ 82296 h 223676"/>
                <a:gd name="connsiteX2" fmla="*/ 0 w 840193"/>
                <a:gd name="connsiteY2" fmla="*/ 31653 h 223676"/>
                <a:gd name="connsiteX3" fmla="*/ 0 w 840193"/>
                <a:gd name="connsiteY3" fmla="*/ 95660 h 223676"/>
                <a:gd name="connsiteX4" fmla="*/ 474081 w 840193"/>
                <a:gd name="connsiteY4" fmla="*/ 223325 h 223676"/>
                <a:gd name="connsiteX5" fmla="*/ 484280 w 840193"/>
                <a:gd name="connsiteY5" fmla="*/ 223676 h 223676"/>
                <a:gd name="connsiteX6" fmla="*/ 840193 w 840193"/>
                <a:gd name="connsiteY6" fmla="*/ 66822 h 223676"/>
                <a:gd name="connsiteX7" fmla="*/ 840193 w 840193"/>
                <a:gd name="connsiteY7" fmla="*/ 0 h 223676"/>
                <a:gd name="connsiteX8" fmla="*/ 634453 w 840193"/>
                <a:gd name="connsiteY8" fmla="*/ 131533 h 223676"/>
                <a:gd name="connsiteX9" fmla="*/ 500458 w 840193"/>
                <a:gd name="connsiteY9" fmla="*/ 147007 h 22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193" h="223676">
                  <a:moveTo>
                    <a:pt x="500458" y="147007"/>
                  </a:moveTo>
                  <a:cubicBezTo>
                    <a:pt x="311951" y="147007"/>
                    <a:pt x="85813" y="82296"/>
                    <a:pt x="85813" y="82296"/>
                  </a:cubicBezTo>
                  <a:lnTo>
                    <a:pt x="0" y="31653"/>
                  </a:lnTo>
                  <a:lnTo>
                    <a:pt x="0" y="95660"/>
                  </a:lnTo>
                  <a:cubicBezTo>
                    <a:pt x="0" y="95660"/>
                    <a:pt x="315820" y="216291"/>
                    <a:pt x="474081" y="223325"/>
                  </a:cubicBezTo>
                  <a:cubicBezTo>
                    <a:pt x="477598" y="223325"/>
                    <a:pt x="480763" y="223676"/>
                    <a:pt x="484280" y="223676"/>
                  </a:cubicBezTo>
                  <a:cubicBezTo>
                    <a:pt x="641135" y="223676"/>
                    <a:pt x="840193" y="66822"/>
                    <a:pt x="840193" y="66822"/>
                  </a:cubicBezTo>
                  <a:lnTo>
                    <a:pt x="840193" y="0"/>
                  </a:lnTo>
                  <a:lnTo>
                    <a:pt x="634453" y="131533"/>
                  </a:lnTo>
                  <a:cubicBezTo>
                    <a:pt x="595767" y="142787"/>
                    <a:pt x="549343" y="147007"/>
                    <a:pt x="500458" y="147007"/>
                  </a:cubicBezTo>
                  <a:close/>
                </a:path>
              </a:pathLst>
            </a:custGeom>
            <a:solidFill>
              <a:schemeClr val="bg2">
                <a:lumMod val="75000"/>
              </a:schemeClr>
            </a:solidFill>
            <a:ln w="351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5752E4F-9F95-C2FE-859F-25211187F68C}"/>
                </a:ext>
              </a:extLst>
            </p:cNvPr>
            <p:cNvSpPr/>
            <p:nvPr/>
          </p:nvSpPr>
          <p:spPr>
            <a:xfrm>
              <a:off x="9099553" y="5557642"/>
              <a:ext cx="159045" cy="144585"/>
            </a:xfrm>
            <a:custGeom>
              <a:avLst/>
              <a:gdLst>
                <a:gd name="connsiteX0" fmla="*/ 209609 w 239856"/>
                <a:gd name="connsiteY0" fmla="*/ 94957 h 218049"/>
                <a:gd name="connsiteX1" fmla="*/ 220160 w 239856"/>
                <a:gd name="connsiteY1" fmla="*/ 0 h 218049"/>
                <a:gd name="connsiteX2" fmla="*/ 0 w 239856"/>
                <a:gd name="connsiteY2" fmla="*/ 12309 h 218049"/>
                <a:gd name="connsiteX3" fmla="*/ 14771 w 239856"/>
                <a:gd name="connsiteY3" fmla="*/ 99880 h 218049"/>
                <a:gd name="connsiteX4" fmla="*/ 0 w 239856"/>
                <a:gd name="connsiteY4" fmla="*/ 218049 h 218049"/>
                <a:gd name="connsiteX5" fmla="*/ 239854 w 239856"/>
                <a:gd name="connsiteY5" fmla="*/ 218049 h 218049"/>
                <a:gd name="connsiteX6" fmla="*/ 209609 w 239856"/>
                <a:gd name="connsiteY6" fmla="*/ 94957 h 21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56" h="218049">
                  <a:moveTo>
                    <a:pt x="209609" y="94957"/>
                  </a:moveTo>
                  <a:cubicBezTo>
                    <a:pt x="210664" y="45368"/>
                    <a:pt x="220160" y="0"/>
                    <a:pt x="220160" y="0"/>
                  </a:cubicBezTo>
                  <a:lnTo>
                    <a:pt x="0" y="12309"/>
                  </a:lnTo>
                  <a:cubicBezTo>
                    <a:pt x="0" y="12309"/>
                    <a:pt x="18288" y="63305"/>
                    <a:pt x="14771" y="99880"/>
                  </a:cubicBezTo>
                  <a:cubicBezTo>
                    <a:pt x="11254" y="136456"/>
                    <a:pt x="0" y="218049"/>
                    <a:pt x="0" y="218049"/>
                  </a:cubicBezTo>
                  <a:lnTo>
                    <a:pt x="239854" y="218049"/>
                  </a:lnTo>
                  <a:cubicBezTo>
                    <a:pt x="240206" y="218049"/>
                    <a:pt x="208554" y="144897"/>
                    <a:pt x="209609" y="94957"/>
                  </a:cubicBezTo>
                  <a:close/>
                </a:path>
              </a:pathLst>
            </a:custGeom>
            <a:solidFill>
              <a:schemeClr val="accent5"/>
            </a:solidFill>
            <a:ln w="351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01B410B6-430E-361C-9B3B-5652BA9705F8}"/>
                </a:ext>
              </a:extLst>
            </p:cNvPr>
            <p:cNvSpPr/>
            <p:nvPr/>
          </p:nvSpPr>
          <p:spPr>
            <a:xfrm>
              <a:off x="8730865" y="4068184"/>
              <a:ext cx="525137" cy="1508379"/>
            </a:xfrm>
            <a:custGeom>
              <a:avLst/>
              <a:gdLst>
                <a:gd name="connsiteX0" fmla="*/ 766684 w 791961"/>
                <a:gd name="connsiteY0" fmla="*/ 1498209 h 2274793"/>
                <a:gd name="connsiteX1" fmla="*/ 737141 w 791961"/>
                <a:gd name="connsiteY1" fmla="*/ 959065 h 2274793"/>
                <a:gd name="connsiteX2" fmla="*/ 789544 w 791961"/>
                <a:gd name="connsiteY2" fmla="*/ 374201 h 2274793"/>
                <a:gd name="connsiteX3" fmla="*/ 766684 w 791961"/>
                <a:gd name="connsiteY3" fmla="*/ 0 h 2274793"/>
                <a:gd name="connsiteX4" fmla="*/ 296119 w 791961"/>
                <a:gd name="connsiteY4" fmla="*/ 21102 h 2274793"/>
                <a:gd name="connsiteX5" fmla="*/ 59782 w 791961"/>
                <a:gd name="connsiteY5" fmla="*/ 6682 h 2274793"/>
                <a:gd name="connsiteX6" fmla="*/ 2104 w 791961"/>
                <a:gd name="connsiteY6" fmla="*/ 449815 h 2274793"/>
                <a:gd name="connsiteX7" fmla="*/ 41142 w 791961"/>
                <a:gd name="connsiteY7" fmla="*/ 1228461 h 2274793"/>
                <a:gd name="connsiteX8" fmla="*/ 41142 w 791961"/>
                <a:gd name="connsiteY8" fmla="*/ 1625874 h 2274793"/>
                <a:gd name="connsiteX9" fmla="*/ 46769 w 791961"/>
                <a:gd name="connsiteY9" fmla="*/ 2219179 h 2274793"/>
                <a:gd name="connsiteX10" fmla="*/ 157904 w 791961"/>
                <a:gd name="connsiteY10" fmla="*/ 2252941 h 2274793"/>
                <a:gd name="connsiteX11" fmla="*/ 257784 w 791961"/>
                <a:gd name="connsiteY11" fmla="*/ 2219179 h 2274793"/>
                <a:gd name="connsiteX12" fmla="*/ 276776 w 791961"/>
                <a:gd name="connsiteY12" fmla="*/ 1665263 h 2274793"/>
                <a:gd name="connsiteX13" fmla="*/ 335156 w 791961"/>
                <a:gd name="connsiteY13" fmla="*/ 1152848 h 2274793"/>
                <a:gd name="connsiteX14" fmla="*/ 387910 w 791961"/>
                <a:gd name="connsiteY14" fmla="*/ 497293 h 2274793"/>
                <a:gd name="connsiteX15" fmla="*/ 487439 w 791961"/>
                <a:gd name="connsiteY15" fmla="*/ 1071958 h 2274793"/>
                <a:gd name="connsiteX16" fmla="*/ 524367 w 791961"/>
                <a:gd name="connsiteY16" fmla="*/ 1818953 h 2274793"/>
                <a:gd name="connsiteX17" fmla="*/ 557075 w 791961"/>
                <a:gd name="connsiteY17" fmla="*/ 2258920 h 2274793"/>
                <a:gd name="connsiteX18" fmla="*/ 666451 w 791961"/>
                <a:gd name="connsiteY18" fmla="*/ 2274746 h 2274793"/>
                <a:gd name="connsiteX19" fmla="*/ 776882 w 791961"/>
                <a:gd name="connsiteY19" fmla="*/ 2246611 h 2274793"/>
                <a:gd name="connsiteX20" fmla="*/ 790950 w 791961"/>
                <a:gd name="connsiteY20" fmla="*/ 1988468 h 2274793"/>
                <a:gd name="connsiteX21" fmla="*/ 766684 w 791961"/>
                <a:gd name="connsiteY21" fmla="*/ 1498209 h 227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1961" h="2274793">
                  <a:moveTo>
                    <a:pt x="766684" y="1498209"/>
                  </a:moveTo>
                  <a:cubicBezTo>
                    <a:pt x="760001" y="1383909"/>
                    <a:pt x="737141" y="1086378"/>
                    <a:pt x="737141" y="959065"/>
                  </a:cubicBezTo>
                  <a:cubicBezTo>
                    <a:pt x="737141" y="831752"/>
                    <a:pt x="782861" y="524373"/>
                    <a:pt x="789544" y="374201"/>
                  </a:cubicBezTo>
                  <a:cubicBezTo>
                    <a:pt x="796225" y="224028"/>
                    <a:pt x="766684" y="0"/>
                    <a:pt x="766684" y="0"/>
                  </a:cubicBezTo>
                  <a:cubicBezTo>
                    <a:pt x="766684" y="0"/>
                    <a:pt x="485681" y="24618"/>
                    <a:pt x="296119" y="21102"/>
                  </a:cubicBezTo>
                  <a:cubicBezTo>
                    <a:pt x="106556" y="17936"/>
                    <a:pt x="59782" y="6682"/>
                    <a:pt x="59782" y="6682"/>
                  </a:cubicBezTo>
                  <a:cubicBezTo>
                    <a:pt x="59782" y="6682"/>
                    <a:pt x="13358" y="269045"/>
                    <a:pt x="2104" y="449815"/>
                  </a:cubicBezTo>
                  <a:cubicBezTo>
                    <a:pt x="-9150" y="630585"/>
                    <a:pt x="27778" y="1164453"/>
                    <a:pt x="41142" y="1228461"/>
                  </a:cubicBezTo>
                  <a:cubicBezTo>
                    <a:pt x="54155" y="1292469"/>
                    <a:pt x="67519" y="1411341"/>
                    <a:pt x="41142" y="1625874"/>
                  </a:cubicBezTo>
                  <a:cubicBezTo>
                    <a:pt x="14765" y="1840758"/>
                    <a:pt x="46769" y="2219179"/>
                    <a:pt x="46769" y="2219179"/>
                  </a:cubicBezTo>
                  <a:cubicBezTo>
                    <a:pt x="46769" y="2219179"/>
                    <a:pt x="101281" y="2252941"/>
                    <a:pt x="157904" y="2252941"/>
                  </a:cubicBezTo>
                  <a:cubicBezTo>
                    <a:pt x="214527" y="2252941"/>
                    <a:pt x="257784" y="2219179"/>
                    <a:pt x="257784" y="2219179"/>
                  </a:cubicBezTo>
                  <a:cubicBezTo>
                    <a:pt x="257784" y="2219179"/>
                    <a:pt x="259543" y="1817898"/>
                    <a:pt x="276776" y="1665263"/>
                  </a:cubicBezTo>
                  <a:cubicBezTo>
                    <a:pt x="293657" y="1512629"/>
                    <a:pt x="316165" y="1280864"/>
                    <a:pt x="335156" y="1152848"/>
                  </a:cubicBezTo>
                  <a:cubicBezTo>
                    <a:pt x="354148" y="1024832"/>
                    <a:pt x="359775" y="680173"/>
                    <a:pt x="387910" y="497293"/>
                  </a:cubicBezTo>
                  <a:cubicBezTo>
                    <a:pt x="427300" y="518043"/>
                    <a:pt x="481813" y="985442"/>
                    <a:pt x="487439" y="1071958"/>
                  </a:cubicBezTo>
                  <a:cubicBezTo>
                    <a:pt x="493067" y="1158475"/>
                    <a:pt x="532808" y="1683199"/>
                    <a:pt x="524367" y="1818953"/>
                  </a:cubicBezTo>
                  <a:cubicBezTo>
                    <a:pt x="515927" y="1954706"/>
                    <a:pt x="557075" y="2258920"/>
                    <a:pt x="557075" y="2258920"/>
                  </a:cubicBezTo>
                  <a:cubicBezTo>
                    <a:pt x="557075" y="2258920"/>
                    <a:pt x="621434" y="2275801"/>
                    <a:pt x="666451" y="2274746"/>
                  </a:cubicBezTo>
                  <a:cubicBezTo>
                    <a:pt x="711819" y="2273691"/>
                    <a:pt x="776882" y="2246611"/>
                    <a:pt x="776882" y="2246611"/>
                  </a:cubicBezTo>
                  <a:cubicBezTo>
                    <a:pt x="776882" y="2246611"/>
                    <a:pt x="796577" y="2138641"/>
                    <a:pt x="790950" y="1988468"/>
                  </a:cubicBezTo>
                  <a:cubicBezTo>
                    <a:pt x="784619" y="1837944"/>
                    <a:pt x="773013" y="1612509"/>
                    <a:pt x="766684" y="1498209"/>
                  </a:cubicBezTo>
                  <a:close/>
                </a:path>
              </a:pathLst>
            </a:custGeom>
            <a:solidFill>
              <a:schemeClr val="tx2"/>
            </a:solidFill>
            <a:ln w="351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FE78C40E-CE95-6D7B-BED2-16B407EE4D49}"/>
                </a:ext>
              </a:extLst>
            </p:cNvPr>
            <p:cNvSpPr/>
            <p:nvPr/>
          </p:nvSpPr>
          <p:spPr>
            <a:xfrm>
              <a:off x="6128044" y="2842106"/>
              <a:ext cx="285480" cy="360999"/>
            </a:xfrm>
            <a:custGeom>
              <a:avLst/>
              <a:gdLst>
                <a:gd name="connsiteX0" fmla="*/ 397496 w 430534"/>
                <a:gd name="connsiteY0" fmla="*/ 145104 h 544424"/>
                <a:gd name="connsiteX1" fmla="*/ 176985 w 430534"/>
                <a:gd name="connsiteY1" fmla="*/ 7241 h 544424"/>
                <a:gd name="connsiteX2" fmla="*/ 63388 w 430534"/>
                <a:gd name="connsiteY2" fmla="*/ 53664 h 544424"/>
                <a:gd name="connsiteX3" fmla="*/ 1842 w 430534"/>
                <a:gd name="connsiteY3" fmla="*/ 182735 h 544424"/>
                <a:gd name="connsiteX4" fmla="*/ 20482 w 430534"/>
                <a:gd name="connsiteY4" fmla="*/ 310048 h 544424"/>
                <a:gd name="connsiteX5" fmla="*/ 41232 w 430534"/>
                <a:gd name="connsiteY5" fmla="*/ 431381 h 544424"/>
                <a:gd name="connsiteX6" fmla="*/ 113680 w 430534"/>
                <a:gd name="connsiteY6" fmla="*/ 505237 h 544424"/>
                <a:gd name="connsiteX7" fmla="*/ 287065 w 430534"/>
                <a:gd name="connsiteY7" fmla="*/ 532669 h 544424"/>
                <a:gd name="connsiteX8" fmla="*/ 372174 w 430534"/>
                <a:gd name="connsiteY8" fmla="*/ 416610 h 544424"/>
                <a:gd name="connsiteX9" fmla="*/ 429148 w 430534"/>
                <a:gd name="connsiteY9" fmla="*/ 280505 h 544424"/>
                <a:gd name="connsiteX10" fmla="*/ 397496 w 430534"/>
                <a:gd name="connsiteY10" fmla="*/ 145104 h 54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534" h="544424">
                  <a:moveTo>
                    <a:pt x="397496" y="145104"/>
                  </a:moveTo>
                  <a:cubicBezTo>
                    <a:pt x="401013" y="88130"/>
                    <a:pt x="361272" y="-30391"/>
                    <a:pt x="176985" y="7241"/>
                  </a:cubicBezTo>
                  <a:cubicBezTo>
                    <a:pt x="176985" y="7241"/>
                    <a:pt x="101371" y="8999"/>
                    <a:pt x="63388" y="53664"/>
                  </a:cubicBezTo>
                  <a:cubicBezTo>
                    <a:pt x="25405" y="98329"/>
                    <a:pt x="-8357" y="103604"/>
                    <a:pt x="1842" y="182735"/>
                  </a:cubicBezTo>
                  <a:cubicBezTo>
                    <a:pt x="12041" y="261866"/>
                    <a:pt x="32439" y="253425"/>
                    <a:pt x="20482" y="310048"/>
                  </a:cubicBezTo>
                  <a:cubicBezTo>
                    <a:pt x="8524" y="367022"/>
                    <a:pt x="5007" y="403598"/>
                    <a:pt x="41232" y="431381"/>
                  </a:cubicBezTo>
                  <a:cubicBezTo>
                    <a:pt x="77456" y="458813"/>
                    <a:pt x="98206" y="462330"/>
                    <a:pt x="113680" y="505237"/>
                  </a:cubicBezTo>
                  <a:cubicBezTo>
                    <a:pt x="129155" y="548143"/>
                    <a:pt x="238883" y="553419"/>
                    <a:pt x="287065" y="532669"/>
                  </a:cubicBezTo>
                  <a:cubicBezTo>
                    <a:pt x="335247" y="511919"/>
                    <a:pt x="325399" y="432085"/>
                    <a:pt x="372174" y="416610"/>
                  </a:cubicBezTo>
                  <a:cubicBezTo>
                    <a:pt x="418598" y="401136"/>
                    <a:pt x="435831" y="328687"/>
                    <a:pt x="429148" y="280505"/>
                  </a:cubicBezTo>
                  <a:cubicBezTo>
                    <a:pt x="421763" y="232675"/>
                    <a:pt x="394331" y="201726"/>
                    <a:pt x="397496" y="145104"/>
                  </a:cubicBezTo>
                  <a:close/>
                </a:path>
              </a:pathLst>
            </a:custGeom>
            <a:solidFill>
              <a:schemeClr val="tx2"/>
            </a:solidFill>
            <a:ln w="351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3E8A44D-53BE-4C6B-645D-89B45C08F2AE}"/>
                </a:ext>
              </a:extLst>
            </p:cNvPr>
            <p:cNvSpPr/>
            <p:nvPr/>
          </p:nvSpPr>
          <p:spPr>
            <a:xfrm>
              <a:off x="6094892" y="4107828"/>
              <a:ext cx="124389" cy="81587"/>
            </a:xfrm>
            <a:custGeom>
              <a:avLst/>
              <a:gdLst>
                <a:gd name="connsiteX0" fmla="*/ 34605 w 187591"/>
                <a:gd name="connsiteY0" fmla="*/ 87220 h 123042"/>
                <a:gd name="connsiteX1" fmla="*/ 187591 w 187591"/>
                <a:gd name="connsiteY1" fmla="*/ 118169 h 123042"/>
                <a:gd name="connsiteX2" fmla="*/ 3657 w 187591"/>
                <a:gd name="connsiteY2" fmla="*/ 0 h 123042"/>
                <a:gd name="connsiteX3" fmla="*/ 34605 w 187591"/>
                <a:gd name="connsiteY3" fmla="*/ 87220 h 123042"/>
              </a:gdLst>
              <a:ahLst/>
              <a:cxnLst>
                <a:cxn ang="0">
                  <a:pos x="connsiteX0" y="connsiteY0"/>
                </a:cxn>
                <a:cxn ang="0">
                  <a:pos x="connsiteX1" y="connsiteY1"/>
                </a:cxn>
                <a:cxn ang="0">
                  <a:pos x="connsiteX2" y="connsiteY2"/>
                </a:cxn>
                <a:cxn ang="0">
                  <a:pos x="connsiteX3" y="connsiteY3"/>
                </a:cxn>
              </a:cxnLst>
              <a:rect l="l" t="t" r="r" b="b"/>
              <a:pathLst>
                <a:path w="187591" h="123042">
                  <a:moveTo>
                    <a:pt x="34605" y="87220"/>
                  </a:moveTo>
                  <a:cubicBezTo>
                    <a:pt x="84897" y="119224"/>
                    <a:pt x="114791" y="130478"/>
                    <a:pt x="187591" y="118169"/>
                  </a:cubicBezTo>
                  <a:cubicBezTo>
                    <a:pt x="151719" y="84406"/>
                    <a:pt x="43749" y="10199"/>
                    <a:pt x="3657" y="0"/>
                  </a:cubicBezTo>
                  <a:cubicBezTo>
                    <a:pt x="3657" y="0"/>
                    <a:pt x="-15687" y="55568"/>
                    <a:pt x="34605" y="87220"/>
                  </a:cubicBezTo>
                  <a:close/>
                </a:path>
              </a:pathLst>
            </a:custGeom>
            <a:solidFill>
              <a:srgbClr val="FBBAC2"/>
            </a:solidFill>
            <a:ln w="351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970C378-6E66-339D-7310-5E86968B68B3}"/>
                </a:ext>
              </a:extLst>
            </p:cNvPr>
            <p:cNvSpPr/>
            <p:nvPr/>
          </p:nvSpPr>
          <p:spPr>
            <a:xfrm>
              <a:off x="6039249" y="3999389"/>
              <a:ext cx="314324" cy="219981"/>
            </a:xfrm>
            <a:custGeom>
              <a:avLst/>
              <a:gdLst>
                <a:gd name="connsiteX0" fmla="*/ 408666 w 474033"/>
                <a:gd name="connsiteY0" fmla="*/ 178308 h 331754"/>
                <a:gd name="connsiteX1" fmla="*/ 196948 w 474033"/>
                <a:gd name="connsiteY1" fmla="*/ 90033 h 331754"/>
                <a:gd name="connsiteX2" fmla="*/ 83703 w 474033"/>
                <a:gd name="connsiteY2" fmla="*/ 0 h 331754"/>
                <a:gd name="connsiteX3" fmla="*/ 0 w 474033"/>
                <a:gd name="connsiteY3" fmla="*/ 111487 h 331754"/>
                <a:gd name="connsiteX4" fmla="*/ 111486 w 474033"/>
                <a:gd name="connsiteY4" fmla="*/ 179715 h 331754"/>
                <a:gd name="connsiteX5" fmla="*/ 286278 w 474033"/>
                <a:gd name="connsiteY5" fmla="*/ 286981 h 331754"/>
                <a:gd name="connsiteX6" fmla="*/ 390378 w 474033"/>
                <a:gd name="connsiteY6" fmla="*/ 329536 h 331754"/>
                <a:gd name="connsiteX7" fmla="*/ 470916 w 474033"/>
                <a:gd name="connsiteY7" fmla="*/ 271507 h 331754"/>
                <a:gd name="connsiteX8" fmla="*/ 408666 w 474033"/>
                <a:gd name="connsiteY8" fmla="*/ 178308 h 33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033" h="331754">
                  <a:moveTo>
                    <a:pt x="408666" y="178308"/>
                  </a:moveTo>
                  <a:cubicBezTo>
                    <a:pt x="366463" y="149821"/>
                    <a:pt x="268693" y="103046"/>
                    <a:pt x="196948" y="90033"/>
                  </a:cubicBezTo>
                  <a:cubicBezTo>
                    <a:pt x="168109" y="84758"/>
                    <a:pt x="83703" y="0"/>
                    <a:pt x="83703" y="0"/>
                  </a:cubicBezTo>
                  <a:lnTo>
                    <a:pt x="0" y="111487"/>
                  </a:lnTo>
                  <a:cubicBezTo>
                    <a:pt x="0" y="111487"/>
                    <a:pt x="66822" y="161075"/>
                    <a:pt x="111486" y="179715"/>
                  </a:cubicBezTo>
                  <a:cubicBezTo>
                    <a:pt x="156151" y="198355"/>
                    <a:pt x="239151" y="280299"/>
                    <a:pt x="286278" y="286981"/>
                  </a:cubicBezTo>
                  <a:cubicBezTo>
                    <a:pt x="333404" y="293663"/>
                    <a:pt x="350637" y="319688"/>
                    <a:pt x="390378" y="329536"/>
                  </a:cubicBezTo>
                  <a:cubicBezTo>
                    <a:pt x="430119" y="339383"/>
                    <a:pt x="488149" y="315820"/>
                    <a:pt x="470916" y="271507"/>
                  </a:cubicBezTo>
                  <a:cubicBezTo>
                    <a:pt x="453331" y="226490"/>
                    <a:pt x="450869" y="206795"/>
                    <a:pt x="408666" y="178308"/>
                  </a:cubicBezTo>
                  <a:close/>
                </a:path>
              </a:pathLst>
            </a:custGeom>
            <a:solidFill>
              <a:srgbClr val="FFCECF"/>
            </a:solidFill>
            <a:ln w="351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D5788DC4-A378-3B9E-7FAB-6C5844C4F39B}"/>
                </a:ext>
              </a:extLst>
            </p:cNvPr>
            <p:cNvSpPr/>
            <p:nvPr/>
          </p:nvSpPr>
          <p:spPr>
            <a:xfrm>
              <a:off x="6112941" y="4018611"/>
              <a:ext cx="290103" cy="120932"/>
            </a:xfrm>
            <a:custGeom>
              <a:avLst/>
              <a:gdLst>
                <a:gd name="connsiteX0" fmla="*/ 241964 w 437505"/>
                <a:gd name="connsiteY0" fmla="*/ 39943 h 182378"/>
                <a:gd name="connsiteX1" fmla="*/ 86516 w 437505"/>
                <a:gd name="connsiteY1" fmla="*/ 1961 h 182378"/>
                <a:gd name="connsiteX2" fmla="*/ 0 w 437505"/>
                <a:gd name="connsiteY2" fmla="*/ 38537 h 182378"/>
                <a:gd name="connsiteX3" fmla="*/ 63305 w 437505"/>
                <a:gd name="connsiteY3" fmla="*/ 69485 h 182378"/>
                <a:gd name="connsiteX4" fmla="*/ 190265 w 437505"/>
                <a:gd name="connsiteY4" fmla="*/ 103248 h 182378"/>
                <a:gd name="connsiteX5" fmla="*/ 333052 w 437505"/>
                <a:gd name="connsiteY5" fmla="*/ 182378 h 182378"/>
                <a:gd name="connsiteX6" fmla="*/ 437505 w 437505"/>
                <a:gd name="connsiteY6" fmla="*/ 131383 h 182378"/>
                <a:gd name="connsiteX7" fmla="*/ 350989 w 437505"/>
                <a:gd name="connsiteY7" fmla="*/ 1609 h 182378"/>
                <a:gd name="connsiteX8" fmla="*/ 241964 w 437505"/>
                <a:gd name="connsiteY8" fmla="*/ 39943 h 18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505" h="182378">
                  <a:moveTo>
                    <a:pt x="241964" y="39943"/>
                  </a:moveTo>
                  <a:cubicBezTo>
                    <a:pt x="212422" y="45218"/>
                    <a:pt x="129775" y="11456"/>
                    <a:pt x="86516" y="1961"/>
                  </a:cubicBezTo>
                  <a:cubicBezTo>
                    <a:pt x="43258" y="-7535"/>
                    <a:pt x="0" y="19545"/>
                    <a:pt x="0" y="38537"/>
                  </a:cubicBezTo>
                  <a:cubicBezTo>
                    <a:pt x="0" y="57528"/>
                    <a:pt x="8089" y="62803"/>
                    <a:pt x="63305" y="69485"/>
                  </a:cubicBezTo>
                  <a:cubicBezTo>
                    <a:pt x="118520" y="76168"/>
                    <a:pt x="151228" y="97972"/>
                    <a:pt x="190265" y="103248"/>
                  </a:cubicBezTo>
                  <a:cubicBezTo>
                    <a:pt x="229303" y="108523"/>
                    <a:pt x="333052" y="182378"/>
                    <a:pt x="333052" y="182378"/>
                  </a:cubicBezTo>
                  <a:lnTo>
                    <a:pt x="437505" y="131383"/>
                  </a:lnTo>
                  <a:lnTo>
                    <a:pt x="350989" y="1609"/>
                  </a:lnTo>
                  <a:cubicBezTo>
                    <a:pt x="351341" y="1961"/>
                    <a:pt x="271858" y="34316"/>
                    <a:pt x="241964" y="39943"/>
                  </a:cubicBezTo>
                  <a:close/>
                </a:path>
              </a:pathLst>
            </a:custGeom>
            <a:solidFill>
              <a:srgbClr val="FBBAC2"/>
            </a:solidFill>
            <a:ln w="3515" cap="flat">
              <a:noFill/>
              <a:prstDash val="solid"/>
              <a:miter/>
            </a:ln>
          </p:spPr>
          <p:txBody>
            <a:bodyPr rtlCol="0" anchor="ctr"/>
            <a:lstStyle/>
            <a:p>
              <a:endParaRPr lang="en-GB"/>
            </a:p>
          </p:txBody>
        </p:sp>
        <p:grpSp>
          <p:nvGrpSpPr>
            <p:cNvPr id="46" name="Group 45">
              <a:extLst>
                <a:ext uri="{FF2B5EF4-FFF2-40B4-BE49-F238E27FC236}">
                  <a16:creationId xmlns:a16="http://schemas.microsoft.com/office/drawing/2014/main" id="{AF4856D5-C015-11B2-67EC-149DE646B028}"/>
                </a:ext>
              </a:extLst>
            </p:cNvPr>
            <p:cNvGrpSpPr/>
            <p:nvPr/>
          </p:nvGrpSpPr>
          <p:grpSpPr>
            <a:xfrm>
              <a:off x="5489127" y="4336366"/>
              <a:ext cx="23320" cy="1375889"/>
              <a:chOff x="5360963" y="4071190"/>
              <a:chExt cx="35169" cy="2074984"/>
            </a:xfrm>
            <a:solidFill>
              <a:schemeClr val="tx2"/>
            </a:solidFill>
          </p:grpSpPr>
          <p:sp>
            <p:nvSpPr>
              <p:cNvPr id="47" name="Freeform: Shape 46">
                <a:extLst>
                  <a:ext uri="{FF2B5EF4-FFF2-40B4-BE49-F238E27FC236}">
                    <a16:creationId xmlns:a16="http://schemas.microsoft.com/office/drawing/2014/main" id="{C366DF36-1C06-ABCC-670E-3490882DE6CA}"/>
                  </a:ext>
                </a:extLst>
              </p:cNvPr>
              <p:cNvSpPr/>
              <p:nvPr/>
            </p:nvSpPr>
            <p:spPr>
              <a:xfrm>
                <a:off x="5360963" y="554126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50ED2AF9-0AA8-E34B-D3A2-6606B9E0BDF3}"/>
                  </a:ext>
                </a:extLst>
              </p:cNvPr>
              <p:cNvSpPr/>
              <p:nvPr/>
            </p:nvSpPr>
            <p:spPr>
              <a:xfrm>
                <a:off x="5360963" y="540762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45775CB1-6E78-317A-A5C8-CEB14762DBDB}"/>
                  </a:ext>
                </a:extLst>
              </p:cNvPr>
              <p:cNvSpPr/>
              <p:nvPr/>
            </p:nvSpPr>
            <p:spPr>
              <a:xfrm>
                <a:off x="5360963" y="527397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C8B07F1C-0D4C-4DC6-6672-AC2466BD9636}"/>
                  </a:ext>
                </a:extLst>
              </p:cNvPr>
              <p:cNvSpPr/>
              <p:nvPr/>
            </p:nvSpPr>
            <p:spPr>
              <a:xfrm>
                <a:off x="5360963" y="580855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246B2862-BFED-4FC6-B70D-F3890B59A667}"/>
                  </a:ext>
                </a:extLst>
              </p:cNvPr>
              <p:cNvSpPr/>
              <p:nvPr/>
            </p:nvSpPr>
            <p:spPr>
              <a:xfrm>
                <a:off x="5360963" y="594219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E803505-6503-E77A-9C5B-47135B78881D}"/>
                  </a:ext>
                </a:extLst>
              </p:cNvPr>
              <p:cNvSpPr/>
              <p:nvPr/>
            </p:nvSpPr>
            <p:spPr>
              <a:xfrm>
                <a:off x="5360963" y="514033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9A2C0113-1321-1479-E61E-156F076A8986}"/>
                  </a:ext>
                </a:extLst>
              </p:cNvPr>
              <p:cNvSpPr/>
              <p:nvPr/>
            </p:nvSpPr>
            <p:spPr>
              <a:xfrm>
                <a:off x="5360963" y="567490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5DCD0E25-D69A-0F00-849B-94BB5D0B1C9F}"/>
                  </a:ext>
                </a:extLst>
              </p:cNvPr>
              <p:cNvSpPr/>
              <p:nvPr/>
            </p:nvSpPr>
            <p:spPr>
              <a:xfrm>
                <a:off x="5360963" y="607583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3938F4CB-A9E3-5209-5EE0-6EDDE450502B}"/>
                  </a:ext>
                </a:extLst>
              </p:cNvPr>
              <p:cNvSpPr/>
              <p:nvPr/>
            </p:nvSpPr>
            <p:spPr>
              <a:xfrm>
                <a:off x="5360963" y="5006691"/>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39C77916-8869-81F6-8E78-C7B7169D0642}"/>
                  </a:ext>
                </a:extLst>
              </p:cNvPr>
              <p:cNvSpPr/>
              <p:nvPr/>
            </p:nvSpPr>
            <p:spPr>
              <a:xfrm>
                <a:off x="5360963" y="420483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3FAAC892-5100-3C4C-5C6F-C0D3737C8DA6}"/>
                  </a:ext>
                </a:extLst>
              </p:cNvPr>
              <p:cNvSpPr/>
              <p:nvPr/>
            </p:nvSpPr>
            <p:spPr>
              <a:xfrm>
                <a:off x="5360963" y="447211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B9C83D80-47C2-F355-65D4-0FC673CECCA7}"/>
                  </a:ext>
                </a:extLst>
              </p:cNvPr>
              <p:cNvSpPr/>
              <p:nvPr/>
            </p:nvSpPr>
            <p:spPr>
              <a:xfrm>
                <a:off x="5360963" y="407119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8C0C7D90-743C-3AFC-5A3F-4BDA040416F5}"/>
                  </a:ext>
                </a:extLst>
              </p:cNvPr>
              <p:cNvSpPr/>
              <p:nvPr/>
            </p:nvSpPr>
            <p:spPr>
              <a:xfrm>
                <a:off x="5360963" y="433847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630E2844-27F8-B07E-64CD-8A1C14327DF1}"/>
                  </a:ext>
                </a:extLst>
              </p:cNvPr>
              <p:cNvSpPr/>
              <p:nvPr/>
            </p:nvSpPr>
            <p:spPr>
              <a:xfrm>
                <a:off x="5360963" y="4873048"/>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D392E1A1-237C-A855-3306-F9CBE0995885}"/>
                  </a:ext>
                </a:extLst>
              </p:cNvPr>
              <p:cNvSpPr/>
              <p:nvPr/>
            </p:nvSpPr>
            <p:spPr>
              <a:xfrm>
                <a:off x="5360963" y="4739405"/>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7AF9EF0E-9CC7-F37A-274F-6521A562C933}"/>
                  </a:ext>
                </a:extLst>
              </p:cNvPr>
              <p:cNvSpPr/>
              <p:nvPr/>
            </p:nvSpPr>
            <p:spPr>
              <a:xfrm>
                <a:off x="5360963" y="4605762"/>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grpSp>
        <p:grpSp>
          <p:nvGrpSpPr>
            <p:cNvPr id="63" name="Group 62">
              <a:extLst>
                <a:ext uri="{FF2B5EF4-FFF2-40B4-BE49-F238E27FC236}">
                  <a16:creationId xmlns:a16="http://schemas.microsoft.com/office/drawing/2014/main" id="{C5EEB9A2-7449-EDD8-8875-8AA8EC4749C6}"/>
                </a:ext>
              </a:extLst>
            </p:cNvPr>
            <p:cNvGrpSpPr/>
            <p:nvPr/>
          </p:nvGrpSpPr>
          <p:grpSpPr>
            <a:xfrm>
              <a:off x="4991008" y="4096168"/>
              <a:ext cx="23320" cy="1553122"/>
              <a:chOff x="4609748" y="3708946"/>
              <a:chExt cx="35169" cy="2342271"/>
            </a:xfrm>
            <a:solidFill>
              <a:schemeClr val="tx2"/>
            </a:solidFill>
          </p:grpSpPr>
          <p:sp>
            <p:nvSpPr>
              <p:cNvPr id="64" name="Freeform: Shape 63">
                <a:extLst>
                  <a:ext uri="{FF2B5EF4-FFF2-40B4-BE49-F238E27FC236}">
                    <a16:creationId xmlns:a16="http://schemas.microsoft.com/office/drawing/2014/main" id="{D3215D0D-3AD2-8967-E170-8A4972DA520C}"/>
                  </a:ext>
                </a:extLst>
              </p:cNvPr>
              <p:cNvSpPr/>
              <p:nvPr/>
            </p:nvSpPr>
            <p:spPr>
              <a:xfrm>
                <a:off x="4609748" y="517902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65771592-FF5B-E26A-555D-C64DFD1A0E0D}"/>
                  </a:ext>
                </a:extLst>
              </p:cNvPr>
              <p:cNvSpPr/>
              <p:nvPr/>
            </p:nvSpPr>
            <p:spPr>
              <a:xfrm>
                <a:off x="4609748" y="491173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752656FE-EBD6-181C-4AB3-9AB84DAF41F5}"/>
                  </a:ext>
                </a:extLst>
              </p:cNvPr>
              <p:cNvSpPr/>
              <p:nvPr/>
            </p:nvSpPr>
            <p:spPr>
              <a:xfrm>
                <a:off x="4609748" y="504537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DC98F8D0-C185-8309-95EA-6E3C94FD5A17}"/>
                  </a:ext>
                </a:extLst>
              </p:cNvPr>
              <p:cNvSpPr/>
              <p:nvPr/>
            </p:nvSpPr>
            <p:spPr>
              <a:xfrm>
                <a:off x="4609748" y="531266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020A6E09-8234-35AD-05DF-F4858F06DA20}"/>
                  </a:ext>
                </a:extLst>
              </p:cNvPr>
              <p:cNvSpPr/>
              <p:nvPr/>
            </p:nvSpPr>
            <p:spPr>
              <a:xfrm>
                <a:off x="4609748" y="584723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0AB00810-C4FB-90FB-D765-F93D638E3815}"/>
                  </a:ext>
                </a:extLst>
              </p:cNvPr>
              <p:cNvSpPr/>
              <p:nvPr/>
            </p:nvSpPr>
            <p:spPr>
              <a:xfrm>
                <a:off x="4609748" y="598087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C77D52F4-6D24-3D35-7984-83531C96FD8D}"/>
                  </a:ext>
                </a:extLst>
              </p:cNvPr>
              <p:cNvSpPr/>
              <p:nvPr/>
            </p:nvSpPr>
            <p:spPr>
              <a:xfrm>
                <a:off x="4609748" y="557995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8C90D97-5D79-BA57-7F36-2030C9485A6D}"/>
                  </a:ext>
                </a:extLst>
              </p:cNvPr>
              <p:cNvSpPr/>
              <p:nvPr/>
            </p:nvSpPr>
            <p:spPr>
              <a:xfrm>
                <a:off x="4609748" y="571359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5D664CC4-ECAE-4381-1589-14000D789E06}"/>
                  </a:ext>
                </a:extLst>
              </p:cNvPr>
              <p:cNvSpPr/>
              <p:nvPr/>
            </p:nvSpPr>
            <p:spPr>
              <a:xfrm>
                <a:off x="4609748" y="544630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AA4948F9-7395-E6FA-12DD-D51FD49CB504}"/>
                  </a:ext>
                </a:extLst>
              </p:cNvPr>
              <p:cNvSpPr/>
              <p:nvPr/>
            </p:nvSpPr>
            <p:spPr>
              <a:xfrm>
                <a:off x="4609748" y="384259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E9C82907-2264-E99D-E449-95CA63205C95}"/>
                  </a:ext>
                </a:extLst>
              </p:cNvPr>
              <p:cNvSpPr/>
              <p:nvPr/>
            </p:nvSpPr>
            <p:spPr>
              <a:xfrm>
                <a:off x="4609748" y="410987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E8E0BE8C-6BD2-0E7A-B316-A8AA544915BB}"/>
                  </a:ext>
                </a:extLst>
              </p:cNvPr>
              <p:cNvSpPr/>
              <p:nvPr/>
            </p:nvSpPr>
            <p:spPr>
              <a:xfrm>
                <a:off x="4609748" y="397623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2CC4A551-281D-740C-5A6A-DC36D8220C99}"/>
                  </a:ext>
                </a:extLst>
              </p:cNvPr>
              <p:cNvSpPr/>
              <p:nvPr/>
            </p:nvSpPr>
            <p:spPr>
              <a:xfrm>
                <a:off x="4609748" y="370894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AB16DC8C-1601-8CEE-C916-DA5401EAA41D}"/>
                  </a:ext>
                </a:extLst>
              </p:cNvPr>
              <p:cNvSpPr/>
              <p:nvPr/>
            </p:nvSpPr>
            <p:spPr>
              <a:xfrm>
                <a:off x="4609748" y="4377162"/>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16A6CDA2-7337-BC81-5E00-DE033F84C95A}"/>
                  </a:ext>
                </a:extLst>
              </p:cNvPr>
              <p:cNvSpPr/>
              <p:nvPr/>
            </p:nvSpPr>
            <p:spPr>
              <a:xfrm>
                <a:off x="4609748" y="4644448"/>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475A339E-C0BF-B4AD-0F5D-3981CF563E75}"/>
                  </a:ext>
                </a:extLst>
              </p:cNvPr>
              <p:cNvSpPr/>
              <p:nvPr/>
            </p:nvSpPr>
            <p:spPr>
              <a:xfrm>
                <a:off x="4609748" y="4510805"/>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D9B15E0B-6B7A-707C-E31E-A5BF979B33D0}"/>
                  </a:ext>
                </a:extLst>
              </p:cNvPr>
              <p:cNvSpPr/>
              <p:nvPr/>
            </p:nvSpPr>
            <p:spPr>
              <a:xfrm>
                <a:off x="4609748" y="424351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D896A56D-4F23-CB7A-E2D2-0815245AA0FD}"/>
                  </a:ext>
                </a:extLst>
              </p:cNvPr>
              <p:cNvSpPr/>
              <p:nvPr/>
            </p:nvSpPr>
            <p:spPr>
              <a:xfrm>
                <a:off x="4609748" y="4778091"/>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grpSp>
        <p:grpSp>
          <p:nvGrpSpPr>
            <p:cNvPr id="82" name="Group 81">
              <a:extLst>
                <a:ext uri="{FF2B5EF4-FFF2-40B4-BE49-F238E27FC236}">
                  <a16:creationId xmlns:a16="http://schemas.microsoft.com/office/drawing/2014/main" id="{D545F4BB-57C3-0213-B704-496CE08ED006}"/>
                </a:ext>
              </a:extLst>
            </p:cNvPr>
            <p:cNvGrpSpPr/>
            <p:nvPr/>
          </p:nvGrpSpPr>
          <p:grpSpPr>
            <a:xfrm>
              <a:off x="4492890" y="3663812"/>
              <a:ext cx="23320" cy="1996205"/>
              <a:chOff x="3858533" y="3056909"/>
              <a:chExt cx="35169" cy="3010486"/>
            </a:xfrm>
            <a:solidFill>
              <a:schemeClr val="tx2"/>
            </a:solidFill>
          </p:grpSpPr>
          <p:sp>
            <p:nvSpPr>
              <p:cNvPr id="83" name="Freeform: Shape 82">
                <a:extLst>
                  <a:ext uri="{FF2B5EF4-FFF2-40B4-BE49-F238E27FC236}">
                    <a16:creationId xmlns:a16="http://schemas.microsoft.com/office/drawing/2014/main" id="{36FAD461-3B0A-CA4E-B776-8F6746A1D2A4}"/>
                  </a:ext>
                </a:extLst>
              </p:cNvPr>
              <p:cNvSpPr/>
              <p:nvPr/>
            </p:nvSpPr>
            <p:spPr>
              <a:xfrm>
                <a:off x="3858533" y="5061555"/>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042807B8-EB65-A454-9A3C-13CB0D447594}"/>
                  </a:ext>
                </a:extLst>
              </p:cNvPr>
              <p:cNvSpPr/>
              <p:nvPr/>
            </p:nvSpPr>
            <p:spPr>
              <a:xfrm>
                <a:off x="3858533" y="5195198"/>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40A83A8B-8B4B-BEA6-15BE-C93929291713}"/>
                  </a:ext>
                </a:extLst>
              </p:cNvPr>
              <p:cNvSpPr/>
              <p:nvPr/>
            </p:nvSpPr>
            <p:spPr>
              <a:xfrm>
                <a:off x="3858533" y="4927912"/>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5F5F3B5F-82BB-898B-08D8-B50038F0BC56}"/>
                  </a:ext>
                </a:extLst>
              </p:cNvPr>
              <p:cNvSpPr/>
              <p:nvPr/>
            </p:nvSpPr>
            <p:spPr>
              <a:xfrm>
                <a:off x="3858533" y="466062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7E18A659-E5D9-09E1-54E1-794B88E15D11}"/>
                  </a:ext>
                </a:extLst>
              </p:cNvPr>
              <p:cNvSpPr/>
              <p:nvPr/>
            </p:nvSpPr>
            <p:spPr>
              <a:xfrm>
                <a:off x="3858533" y="5328841"/>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7F393B60-F04C-A8FF-EBFA-E7D69D694EFB}"/>
                  </a:ext>
                </a:extLst>
              </p:cNvPr>
              <p:cNvSpPr/>
              <p:nvPr/>
            </p:nvSpPr>
            <p:spPr>
              <a:xfrm>
                <a:off x="3858533" y="479426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03DAC293-B288-27FB-F853-9DAFC85FA0ED}"/>
                  </a:ext>
                </a:extLst>
              </p:cNvPr>
              <p:cNvSpPr/>
              <p:nvPr/>
            </p:nvSpPr>
            <p:spPr>
              <a:xfrm>
                <a:off x="3858533" y="586341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61F920B6-A966-DF74-269C-D756824E00DC}"/>
                  </a:ext>
                </a:extLst>
              </p:cNvPr>
              <p:cNvSpPr/>
              <p:nvPr/>
            </p:nvSpPr>
            <p:spPr>
              <a:xfrm>
                <a:off x="3858533" y="599705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DCA1ADC8-10BD-0C8D-99EC-5BCEF81AA45F}"/>
                  </a:ext>
                </a:extLst>
              </p:cNvPr>
              <p:cNvSpPr/>
              <p:nvPr/>
            </p:nvSpPr>
            <p:spPr>
              <a:xfrm>
                <a:off x="3858533" y="546248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BF458BBB-A6B9-9DCC-C66C-C8DF8335570B}"/>
                  </a:ext>
                </a:extLst>
              </p:cNvPr>
              <p:cNvSpPr/>
              <p:nvPr/>
            </p:nvSpPr>
            <p:spPr>
              <a:xfrm>
                <a:off x="3858533" y="572977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5A077000-6FB3-D9F8-D7F5-3DD5CB2C4FC9}"/>
                  </a:ext>
                </a:extLst>
              </p:cNvPr>
              <p:cNvSpPr/>
              <p:nvPr/>
            </p:nvSpPr>
            <p:spPr>
              <a:xfrm>
                <a:off x="3858533" y="559612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CD0F838D-5E39-BC59-11DD-218601A3BA53}"/>
                  </a:ext>
                </a:extLst>
              </p:cNvPr>
              <p:cNvSpPr/>
              <p:nvPr/>
            </p:nvSpPr>
            <p:spPr>
              <a:xfrm>
                <a:off x="3858533" y="3324195"/>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AA489281-2FD8-96DC-9665-94AA17AC64D2}"/>
                  </a:ext>
                </a:extLst>
              </p:cNvPr>
              <p:cNvSpPr/>
              <p:nvPr/>
            </p:nvSpPr>
            <p:spPr>
              <a:xfrm>
                <a:off x="3858533" y="372512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BF006A67-C436-E66D-3F5F-528363F614D9}"/>
                  </a:ext>
                </a:extLst>
              </p:cNvPr>
              <p:cNvSpPr/>
              <p:nvPr/>
            </p:nvSpPr>
            <p:spPr>
              <a:xfrm>
                <a:off x="3858533" y="3457838"/>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2F1F8BD6-CC86-756D-8C5E-F53F3B9ABA25}"/>
                  </a:ext>
                </a:extLst>
              </p:cNvPr>
              <p:cNvSpPr/>
              <p:nvPr/>
            </p:nvSpPr>
            <p:spPr>
              <a:xfrm>
                <a:off x="3858533" y="3591481"/>
                <a:ext cx="35169" cy="70338"/>
              </a:xfrm>
              <a:custGeom>
                <a:avLst/>
                <a:gdLst>
                  <a:gd name="connsiteX0" fmla="*/ 17585 w 35169"/>
                  <a:gd name="connsiteY0" fmla="*/ 0 h 70338"/>
                  <a:gd name="connsiteX1" fmla="*/ 0 w 35169"/>
                  <a:gd name="connsiteY1" fmla="*/ 17584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4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4"/>
                    </a:cubicBezTo>
                    <a:lnTo>
                      <a:pt x="0" y="52754"/>
                    </a:lnTo>
                    <a:cubicBezTo>
                      <a:pt x="0" y="62601"/>
                      <a:pt x="7737" y="70338"/>
                      <a:pt x="17585" y="70338"/>
                    </a:cubicBezTo>
                    <a:cubicBezTo>
                      <a:pt x="27432" y="70338"/>
                      <a:pt x="35169" y="62601"/>
                      <a:pt x="35169" y="52754"/>
                    </a:cubicBezTo>
                    <a:lnTo>
                      <a:pt x="35169" y="17584"/>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0B09E03B-430D-6384-B913-005EB18112F3}"/>
                  </a:ext>
                </a:extLst>
              </p:cNvPr>
              <p:cNvSpPr/>
              <p:nvPr/>
            </p:nvSpPr>
            <p:spPr>
              <a:xfrm>
                <a:off x="3858533" y="3190552"/>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77E461BB-28F7-70D1-6BEC-4A78ED1FA440}"/>
                  </a:ext>
                </a:extLst>
              </p:cNvPr>
              <p:cNvSpPr/>
              <p:nvPr/>
            </p:nvSpPr>
            <p:spPr>
              <a:xfrm>
                <a:off x="3858533" y="452698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8CC33FB7-C98F-C00F-F945-88221FF843B8}"/>
                  </a:ext>
                </a:extLst>
              </p:cNvPr>
              <p:cNvSpPr/>
              <p:nvPr/>
            </p:nvSpPr>
            <p:spPr>
              <a:xfrm>
                <a:off x="3858533" y="305690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B37F37BB-AEC9-BEBA-1BD7-37AA9E6163E9}"/>
                  </a:ext>
                </a:extLst>
              </p:cNvPr>
              <p:cNvSpPr/>
              <p:nvPr/>
            </p:nvSpPr>
            <p:spPr>
              <a:xfrm>
                <a:off x="3858533" y="425969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5B507B9F-21F5-E307-42F1-9510AE0D9076}"/>
                  </a:ext>
                </a:extLst>
              </p:cNvPr>
              <p:cNvSpPr/>
              <p:nvPr/>
            </p:nvSpPr>
            <p:spPr>
              <a:xfrm>
                <a:off x="3858533" y="439334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B85FECED-7F0D-41B4-7E41-8A16360C27ED}"/>
                  </a:ext>
                </a:extLst>
              </p:cNvPr>
              <p:cNvSpPr/>
              <p:nvPr/>
            </p:nvSpPr>
            <p:spPr>
              <a:xfrm>
                <a:off x="3858533" y="399241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6EACFE96-594A-53D2-C958-6FC1D40D9D51}"/>
                  </a:ext>
                </a:extLst>
              </p:cNvPr>
              <p:cNvSpPr/>
              <p:nvPr/>
            </p:nvSpPr>
            <p:spPr>
              <a:xfrm>
                <a:off x="3858533" y="385876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C09D2177-BF77-9E17-10CA-11031B44D4FD}"/>
                  </a:ext>
                </a:extLst>
              </p:cNvPr>
              <p:cNvSpPr/>
              <p:nvPr/>
            </p:nvSpPr>
            <p:spPr>
              <a:xfrm>
                <a:off x="3858533" y="412605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grpFill/>
              <a:ln w="3515" cap="flat">
                <a:noFill/>
                <a:prstDash val="solid"/>
                <a:miter/>
              </a:ln>
            </p:spPr>
            <p:txBody>
              <a:bodyPr rtlCol="0" anchor="ctr"/>
              <a:lstStyle/>
              <a:p>
                <a:endParaRPr lang="en-GB"/>
              </a:p>
            </p:txBody>
          </p:sp>
        </p:grpSp>
        <p:grpSp>
          <p:nvGrpSpPr>
            <p:cNvPr id="106" name="Group 105">
              <a:extLst>
                <a:ext uri="{FF2B5EF4-FFF2-40B4-BE49-F238E27FC236}">
                  <a16:creationId xmlns:a16="http://schemas.microsoft.com/office/drawing/2014/main" id="{F97DDE63-6D7E-5C90-B0F3-61BC4F82D4D6}"/>
                </a:ext>
              </a:extLst>
            </p:cNvPr>
            <p:cNvGrpSpPr/>
            <p:nvPr/>
          </p:nvGrpSpPr>
          <p:grpSpPr>
            <a:xfrm>
              <a:off x="3994771" y="4007085"/>
              <a:ext cx="23320" cy="1641739"/>
              <a:chOff x="3107318" y="3574600"/>
              <a:chExt cx="35169" cy="2475914"/>
            </a:xfrm>
            <a:solidFill>
              <a:schemeClr val="tx2"/>
            </a:solidFill>
          </p:grpSpPr>
          <p:sp>
            <p:nvSpPr>
              <p:cNvPr id="107" name="Freeform: Shape 106">
                <a:extLst>
                  <a:ext uri="{FF2B5EF4-FFF2-40B4-BE49-F238E27FC236}">
                    <a16:creationId xmlns:a16="http://schemas.microsoft.com/office/drawing/2014/main" id="{960DAB7B-FCC2-6FF6-E983-8D40BF53970D}"/>
                  </a:ext>
                </a:extLst>
              </p:cNvPr>
              <p:cNvSpPr/>
              <p:nvPr/>
            </p:nvSpPr>
            <p:spPr>
              <a:xfrm>
                <a:off x="3107318" y="517831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52232A00-F885-B8FF-2DA3-9A65A0816644}"/>
                  </a:ext>
                </a:extLst>
              </p:cNvPr>
              <p:cNvSpPr/>
              <p:nvPr/>
            </p:nvSpPr>
            <p:spPr>
              <a:xfrm>
                <a:off x="3107318" y="544560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625F4102-B0A9-496E-5E43-FFE710D211F7}"/>
                  </a:ext>
                </a:extLst>
              </p:cNvPr>
              <p:cNvSpPr/>
              <p:nvPr/>
            </p:nvSpPr>
            <p:spPr>
              <a:xfrm>
                <a:off x="3107318" y="504467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43A03082-7801-5761-BE56-B153EB116D6A}"/>
                  </a:ext>
                </a:extLst>
              </p:cNvPr>
              <p:cNvSpPr/>
              <p:nvPr/>
            </p:nvSpPr>
            <p:spPr>
              <a:xfrm>
                <a:off x="3107318" y="4911031"/>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F1B2911A-C436-3E5E-0906-0B887E0F1787}"/>
                  </a:ext>
                </a:extLst>
              </p:cNvPr>
              <p:cNvSpPr/>
              <p:nvPr/>
            </p:nvSpPr>
            <p:spPr>
              <a:xfrm>
                <a:off x="3107318" y="571288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2B314106-9BDA-A5DF-0247-301BFBA9CBEA}"/>
                  </a:ext>
                </a:extLst>
              </p:cNvPr>
              <p:cNvSpPr/>
              <p:nvPr/>
            </p:nvSpPr>
            <p:spPr>
              <a:xfrm>
                <a:off x="3107318" y="584653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1AB69C35-60D6-028B-4DD3-05B9CD0000C5}"/>
                  </a:ext>
                </a:extLst>
              </p:cNvPr>
              <p:cNvSpPr/>
              <p:nvPr/>
            </p:nvSpPr>
            <p:spPr>
              <a:xfrm>
                <a:off x="3107318" y="557924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C524C813-CF29-8D1D-ADEC-E1AD9523347C}"/>
                  </a:ext>
                </a:extLst>
              </p:cNvPr>
              <p:cNvSpPr/>
              <p:nvPr/>
            </p:nvSpPr>
            <p:spPr>
              <a:xfrm>
                <a:off x="3107318" y="598017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55162207-B695-1695-412F-6FFF9DAAE83C}"/>
                  </a:ext>
                </a:extLst>
              </p:cNvPr>
              <p:cNvSpPr/>
              <p:nvPr/>
            </p:nvSpPr>
            <p:spPr>
              <a:xfrm>
                <a:off x="3107318" y="4777388"/>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6BF77FF7-2C85-DBC0-421A-0DA6B57AA394}"/>
                  </a:ext>
                </a:extLst>
              </p:cNvPr>
              <p:cNvSpPr/>
              <p:nvPr/>
            </p:nvSpPr>
            <p:spPr>
              <a:xfrm>
                <a:off x="3107318" y="531196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F57E3428-0B81-C1D5-67D8-FA5252909001}"/>
                  </a:ext>
                </a:extLst>
              </p:cNvPr>
              <p:cNvSpPr/>
              <p:nvPr/>
            </p:nvSpPr>
            <p:spPr>
              <a:xfrm>
                <a:off x="3107318" y="370824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BAD5E392-7063-4B4C-0469-B1D42FF022A7}"/>
                  </a:ext>
                </a:extLst>
              </p:cNvPr>
              <p:cNvSpPr/>
              <p:nvPr/>
            </p:nvSpPr>
            <p:spPr>
              <a:xfrm>
                <a:off x="3107318" y="384188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A1619D82-0688-EE70-659F-C27385683E55}"/>
                  </a:ext>
                </a:extLst>
              </p:cNvPr>
              <p:cNvSpPr/>
              <p:nvPr/>
            </p:nvSpPr>
            <p:spPr>
              <a:xfrm>
                <a:off x="3107318" y="4643745"/>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CE46202C-1039-0537-702B-9270E038F275}"/>
                  </a:ext>
                </a:extLst>
              </p:cNvPr>
              <p:cNvSpPr/>
              <p:nvPr/>
            </p:nvSpPr>
            <p:spPr>
              <a:xfrm>
                <a:off x="3107318" y="397552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3C5CF71B-0668-9D4E-CBBE-B373353B6888}"/>
                  </a:ext>
                </a:extLst>
              </p:cNvPr>
              <p:cNvSpPr/>
              <p:nvPr/>
            </p:nvSpPr>
            <p:spPr>
              <a:xfrm>
                <a:off x="3107318" y="357460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03F5D84F-CDF6-B8F3-395C-5A7672F15BE5}"/>
                  </a:ext>
                </a:extLst>
              </p:cNvPr>
              <p:cNvSpPr/>
              <p:nvPr/>
            </p:nvSpPr>
            <p:spPr>
              <a:xfrm>
                <a:off x="3107318" y="437645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0DCE9651-0435-7520-C5E9-ABB56F673FBB}"/>
                  </a:ext>
                </a:extLst>
              </p:cNvPr>
              <p:cNvSpPr/>
              <p:nvPr/>
            </p:nvSpPr>
            <p:spPr>
              <a:xfrm>
                <a:off x="3107318" y="410917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AAE373A8-315E-EB31-97B2-686A856EC1FC}"/>
                  </a:ext>
                </a:extLst>
              </p:cNvPr>
              <p:cNvSpPr/>
              <p:nvPr/>
            </p:nvSpPr>
            <p:spPr>
              <a:xfrm>
                <a:off x="3107318" y="4510102"/>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EFB809B6-B551-A1AF-89D2-62A5AB3B149D}"/>
                  </a:ext>
                </a:extLst>
              </p:cNvPr>
              <p:cNvSpPr/>
              <p:nvPr/>
            </p:nvSpPr>
            <p:spPr>
              <a:xfrm>
                <a:off x="3107318" y="424281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080" y="0"/>
                      <a:pt x="17585" y="0"/>
                    </a:cubicBezTo>
                    <a:close/>
                  </a:path>
                </a:pathLst>
              </a:custGeom>
              <a:grpFill/>
              <a:ln w="3515" cap="flat">
                <a:noFill/>
                <a:prstDash val="solid"/>
                <a:miter/>
              </a:ln>
            </p:spPr>
            <p:txBody>
              <a:bodyPr rtlCol="0" anchor="ctr"/>
              <a:lstStyle/>
              <a:p>
                <a:endParaRPr lang="en-GB"/>
              </a:p>
            </p:txBody>
          </p:sp>
        </p:grpSp>
        <p:grpSp>
          <p:nvGrpSpPr>
            <p:cNvPr id="126" name="Group 125">
              <a:extLst>
                <a:ext uri="{FF2B5EF4-FFF2-40B4-BE49-F238E27FC236}">
                  <a16:creationId xmlns:a16="http://schemas.microsoft.com/office/drawing/2014/main" id="{07C73F47-943A-7894-8773-ED62E05F5AB7}"/>
                </a:ext>
              </a:extLst>
            </p:cNvPr>
            <p:cNvGrpSpPr/>
            <p:nvPr/>
          </p:nvGrpSpPr>
          <p:grpSpPr>
            <a:xfrm>
              <a:off x="3496652" y="4802302"/>
              <a:ext cx="23320" cy="911585"/>
              <a:chOff x="2356103" y="4773871"/>
              <a:chExt cx="35169" cy="1374765"/>
            </a:xfrm>
            <a:solidFill>
              <a:schemeClr val="tx2"/>
            </a:solidFill>
          </p:grpSpPr>
          <p:sp>
            <p:nvSpPr>
              <p:cNvPr id="127" name="Freeform: Shape 126">
                <a:extLst>
                  <a:ext uri="{FF2B5EF4-FFF2-40B4-BE49-F238E27FC236}">
                    <a16:creationId xmlns:a16="http://schemas.microsoft.com/office/drawing/2014/main" id="{60FEE59F-EA10-689B-EAC9-2C2935AA8A8D}"/>
                  </a:ext>
                </a:extLst>
              </p:cNvPr>
              <p:cNvSpPr/>
              <p:nvPr/>
            </p:nvSpPr>
            <p:spPr>
              <a:xfrm>
                <a:off x="2356103" y="570937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246E2F87-B1AD-6FE3-D929-9D291B12963C}"/>
                  </a:ext>
                </a:extLst>
              </p:cNvPr>
              <p:cNvSpPr/>
              <p:nvPr/>
            </p:nvSpPr>
            <p:spPr>
              <a:xfrm>
                <a:off x="2356103" y="584301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B212992B-69E0-1CED-9D0A-80F7CB6292AB}"/>
                  </a:ext>
                </a:extLst>
              </p:cNvPr>
              <p:cNvSpPr/>
              <p:nvPr/>
            </p:nvSpPr>
            <p:spPr>
              <a:xfrm>
                <a:off x="2356103" y="6110302"/>
                <a:ext cx="35169" cy="38334"/>
              </a:xfrm>
              <a:custGeom>
                <a:avLst/>
                <a:gdLst>
                  <a:gd name="connsiteX0" fmla="*/ 17585 w 35169"/>
                  <a:gd name="connsiteY0" fmla="*/ 0 h 38334"/>
                  <a:gd name="connsiteX1" fmla="*/ 0 w 35169"/>
                  <a:gd name="connsiteY1" fmla="*/ 17585 h 38334"/>
                  <a:gd name="connsiteX2" fmla="*/ 0 w 35169"/>
                  <a:gd name="connsiteY2" fmla="*/ 20750 h 38334"/>
                  <a:gd name="connsiteX3" fmla="*/ 17585 w 35169"/>
                  <a:gd name="connsiteY3" fmla="*/ 38335 h 38334"/>
                  <a:gd name="connsiteX4" fmla="*/ 35169 w 35169"/>
                  <a:gd name="connsiteY4" fmla="*/ 20750 h 38334"/>
                  <a:gd name="connsiteX5" fmla="*/ 35169 w 35169"/>
                  <a:gd name="connsiteY5" fmla="*/ 17585 h 38334"/>
                  <a:gd name="connsiteX6" fmla="*/ 17585 w 35169"/>
                  <a:gd name="connsiteY6" fmla="*/ 0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38334">
                    <a:moveTo>
                      <a:pt x="17585" y="0"/>
                    </a:moveTo>
                    <a:cubicBezTo>
                      <a:pt x="7737" y="0"/>
                      <a:pt x="0" y="7737"/>
                      <a:pt x="0" y="17585"/>
                    </a:cubicBezTo>
                    <a:lnTo>
                      <a:pt x="0" y="20750"/>
                    </a:lnTo>
                    <a:cubicBezTo>
                      <a:pt x="0" y="30597"/>
                      <a:pt x="7737" y="38335"/>
                      <a:pt x="17585" y="38335"/>
                    </a:cubicBezTo>
                    <a:cubicBezTo>
                      <a:pt x="27432" y="38335"/>
                      <a:pt x="35169" y="30597"/>
                      <a:pt x="35169" y="20750"/>
                    </a:cubicBezTo>
                    <a:lnTo>
                      <a:pt x="35169" y="17585"/>
                    </a:lnTo>
                    <a:cubicBezTo>
                      <a:pt x="35169" y="8089"/>
                      <a:pt x="27080" y="0"/>
                      <a:pt x="17585" y="0"/>
                    </a:cubicBezTo>
                    <a:close/>
                  </a:path>
                </a:pathLst>
              </a:custGeom>
              <a:grpFill/>
              <a:ln w="3515"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F669C431-0A5A-1A5D-81BA-629294E7A42C}"/>
                  </a:ext>
                </a:extLst>
              </p:cNvPr>
              <p:cNvSpPr/>
              <p:nvPr/>
            </p:nvSpPr>
            <p:spPr>
              <a:xfrm>
                <a:off x="2356103" y="557572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C94320AA-412D-B90E-E824-0BB500D1EA1A}"/>
                  </a:ext>
                </a:extLst>
              </p:cNvPr>
              <p:cNvSpPr/>
              <p:nvPr/>
            </p:nvSpPr>
            <p:spPr>
              <a:xfrm>
                <a:off x="2356103" y="5976659"/>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AF7FBCD0-F8F3-49B3-D6AD-9A35876A71DB}"/>
                  </a:ext>
                </a:extLst>
              </p:cNvPr>
              <p:cNvSpPr/>
              <p:nvPr/>
            </p:nvSpPr>
            <p:spPr>
              <a:xfrm>
                <a:off x="2356103" y="4907514"/>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3A0EA062-14BA-8BF9-1037-BF03E0F69D77}"/>
                  </a:ext>
                </a:extLst>
              </p:cNvPr>
              <p:cNvSpPr/>
              <p:nvPr/>
            </p:nvSpPr>
            <p:spPr>
              <a:xfrm>
                <a:off x="2356103" y="4773871"/>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4FC824B1-D738-A1A0-F558-DEF0A3CD57AD}"/>
                  </a:ext>
                </a:extLst>
              </p:cNvPr>
              <p:cNvSpPr/>
              <p:nvPr/>
            </p:nvSpPr>
            <p:spPr>
              <a:xfrm>
                <a:off x="2356103" y="504115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00CA2DBF-BB9B-1B83-A58E-809330166F80}"/>
                  </a:ext>
                </a:extLst>
              </p:cNvPr>
              <p:cNvSpPr/>
              <p:nvPr/>
            </p:nvSpPr>
            <p:spPr>
              <a:xfrm>
                <a:off x="2356103" y="530844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65124A30-2BAD-E587-A4CD-785E2C6DE938}"/>
                  </a:ext>
                </a:extLst>
              </p:cNvPr>
              <p:cNvSpPr/>
              <p:nvPr/>
            </p:nvSpPr>
            <p:spPr>
              <a:xfrm>
                <a:off x="2356103" y="517480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5AF55D5A-B21D-3992-F0E4-4626FF3FF1C2}"/>
                  </a:ext>
                </a:extLst>
              </p:cNvPr>
              <p:cNvSpPr/>
              <p:nvPr/>
            </p:nvSpPr>
            <p:spPr>
              <a:xfrm>
                <a:off x="2356103" y="544208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080" y="0"/>
                      <a:pt x="17585" y="0"/>
                    </a:cubicBezTo>
                    <a:close/>
                  </a:path>
                </a:pathLst>
              </a:custGeom>
              <a:grpFill/>
              <a:ln w="3515" cap="flat">
                <a:noFill/>
                <a:prstDash val="solid"/>
                <a:miter/>
              </a:ln>
            </p:spPr>
            <p:txBody>
              <a:bodyPr rtlCol="0" anchor="ctr"/>
              <a:lstStyle/>
              <a:p>
                <a:endParaRPr lang="en-GB"/>
              </a:p>
            </p:txBody>
          </p:sp>
        </p:grpSp>
        <p:grpSp>
          <p:nvGrpSpPr>
            <p:cNvPr id="138" name="Group 137">
              <a:extLst>
                <a:ext uri="{FF2B5EF4-FFF2-40B4-BE49-F238E27FC236}">
                  <a16:creationId xmlns:a16="http://schemas.microsoft.com/office/drawing/2014/main" id="{C48EC162-3840-88CA-AE69-8B107CA1317D}"/>
                </a:ext>
              </a:extLst>
            </p:cNvPr>
            <p:cNvGrpSpPr/>
            <p:nvPr/>
          </p:nvGrpSpPr>
          <p:grpSpPr>
            <a:xfrm>
              <a:off x="2998301" y="5089839"/>
              <a:ext cx="23320" cy="578340"/>
              <a:chOff x="1604537" y="5207507"/>
              <a:chExt cx="35169" cy="872197"/>
            </a:xfrm>
            <a:solidFill>
              <a:schemeClr val="tx2"/>
            </a:solidFill>
          </p:grpSpPr>
          <p:sp>
            <p:nvSpPr>
              <p:cNvPr id="139" name="Freeform: Shape 138">
                <a:extLst>
                  <a:ext uri="{FF2B5EF4-FFF2-40B4-BE49-F238E27FC236}">
                    <a16:creationId xmlns:a16="http://schemas.microsoft.com/office/drawing/2014/main" id="{FFD48D83-FA39-89DC-8CCF-57CF3A95DBD6}"/>
                  </a:ext>
                </a:extLst>
              </p:cNvPr>
              <p:cNvSpPr/>
              <p:nvPr/>
            </p:nvSpPr>
            <p:spPr>
              <a:xfrm>
                <a:off x="1604537" y="587572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60500780-C4F3-0B68-02C8-F425CEC982B0}"/>
                  </a:ext>
                </a:extLst>
              </p:cNvPr>
              <p:cNvSpPr/>
              <p:nvPr/>
            </p:nvSpPr>
            <p:spPr>
              <a:xfrm>
                <a:off x="1604537" y="6009366"/>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DAE40A66-1923-0C24-788A-36E9AC82F634}"/>
                  </a:ext>
                </a:extLst>
              </p:cNvPr>
              <p:cNvSpPr/>
              <p:nvPr/>
            </p:nvSpPr>
            <p:spPr>
              <a:xfrm>
                <a:off x="1604537" y="574208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21C86E55-BD27-B1BC-15EB-773C6EB212BE}"/>
                  </a:ext>
                </a:extLst>
              </p:cNvPr>
              <p:cNvSpPr/>
              <p:nvPr/>
            </p:nvSpPr>
            <p:spPr>
              <a:xfrm>
                <a:off x="1604537" y="5341150"/>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D9AC8462-9F83-1762-BA4F-9695C0DC596F}"/>
                  </a:ext>
                </a:extLst>
              </p:cNvPr>
              <p:cNvSpPr/>
              <p:nvPr/>
            </p:nvSpPr>
            <p:spPr>
              <a:xfrm>
                <a:off x="1604537" y="520750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21EDD2BF-F737-FA20-FFA2-B377EED44EB2}"/>
                  </a:ext>
                </a:extLst>
              </p:cNvPr>
              <p:cNvSpPr/>
              <p:nvPr/>
            </p:nvSpPr>
            <p:spPr>
              <a:xfrm>
                <a:off x="1604537" y="5608437"/>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E2188830-2B89-A77E-F0B9-EF729AB3D82C}"/>
                  </a:ext>
                </a:extLst>
              </p:cNvPr>
              <p:cNvSpPr/>
              <p:nvPr/>
            </p:nvSpPr>
            <p:spPr>
              <a:xfrm>
                <a:off x="1604537" y="5474793"/>
                <a:ext cx="35169" cy="70338"/>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grpFill/>
              <a:ln w="3515" cap="flat">
                <a:noFill/>
                <a:prstDash val="solid"/>
                <a:miter/>
              </a:ln>
            </p:spPr>
            <p:txBody>
              <a:bodyPr rtlCol="0" anchor="ctr"/>
              <a:lstStyle/>
              <a:p>
                <a:endParaRPr lang="en-GB"/>
              </a:p>
            </p:txBody>
          </p:sp>
        </p:grpSp>
        <p:sp>
          <p:nvSpPr>
            <p:cNvPr id="146" name="Freeform: Shape 145">
              <a:extLst>
                <a:ext uri="{FF2B5EF4-FFF2-40B4-BE49-F238E27FC236}">
                  <a16:creationId xmlns:a16="http://schemas.microsoft.com/office/drawing/2014/main" id="{E33C632A-14AD-2754-38E3-FF4A7DFAA6DC}"/>
                </a:ext>
              </a:extLst>
            </p:cNvPr>
            <p:cNvSpPr/>
            <p:nvPr/>
          </p:nvSpPr>
          <p:spPr>
            <a:xfrm>
              <a:off x="2714728" y="3445536"/>
              <a:ext cx="695640" cy="695640"/>
            </a:xfrm>
            <a:custGeom>
              <a:avLst/>
              <a:gdLst>
                <a:gd name="connsiteX0" fmla="*/ 1006895 w 1049098"/>
                <a:gd name="connsiteY0" fmla="*/ 0 h 1049098"/>
                <a:gd name="connsiteX1" fmla="*/ 42203 w 1049098"/>
                <a:gd name="connsiteY1" fmla="*/ 0 h 1049098"/>
                <a:gd name="connsiteX2" fmla="*/ 0 w 1049098"/>
                <a:gd name="connsiteY2" fmla="*/ 42203 h 1049098"/>
                <a:gd name="connsiteX3" fmla="*/ 0 w 1049098"/>
                <a:gd name="connsiteY3" fmla="*/ 1006895 h 1049098"/>
                <a:gd name="connsiteX4" fmla="*/ 42203 w 1049098"/>
                <a:gd name="connsiteY4" fmla="*/ 1049098 h 1049098"/>
                <a:gd name="connsiteX5" fmla="*/ 1006895 w 1049098"/>
                <a:gd name="connsiteY5" fmla="*/ 1049098 h 1049098"/>
                <a:gd name="connsiteX6" fmla="*/ 1049098 w 1049098"/>
                <a:gd name="connsiteY6" fmla="*/ 1006895 h 1049098"/>
                <a:gd name="connsiteX7" fmla="*/ 1049098 w 1049098"/>
                <a:gd name="connsiteY7" fmla="*/ 42203 h 1049098"/>
                <a:gd name="connsiteX8" fmla="*/ 1006895 w 1049098"/>
                <a:gd name="connsiteY8" fmla="*/ 0 h 104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98" h="1049098">
                  <a:moveTo>
                    <a:pt x="1006895" y="0"/>
                  </a:moveTo>
                  <a:lnTo>
                    <a:pt x="42203" y="0"/>
                  </a:lnTo>
                  <a:cubicBezTo>
                    <a:pt x="18991" y="0"/>
                    <a:pt x="0" y="18991"/>
                    <a:pt x="0" y="42203"/>
                  </a:cubicBezTo>
                  <a:lnTo>
                    <a:pt x="0" y="1006895"/>
                  </a:lnTo>
                  <a:cubicBezTo>
                    <a:pt x="0" y="1030107"/>
                    <a:pt x="18991" y="1049098"/>
                    <a:pt x="42203" y="1049098"/>
                  </a:cubicBezTo>
                  <a:lnTo>
                    <a:pt x="1006895" y="1049098"/>
                  </a:lnTo>
                  <a:cubicBezTo>
                    <a:pt x="1030107" y="1049098"/>
                    <a:pt x="1049098" y="1030107"/>
                    <a:pt x="1049098" y="1006895"/>
                  </a:cubicBezTo>
                  <a:lnTo>
                    <a:pt x="1049098" y="42203"/>
                  </a:lnTo>
                  <a:cubicBezTo>
                    <a:pt x="1049098" y="18991"/>
                    <a:pt x="1030107" y="0"/>
                    <a:pt x="1006895" y="0"/>
                  </a:cubicBezTo>
                  <a:close/>
                </a:path>
              </a:pathLst>
            </a:custGeom>
            <a:solidFill>
              <a:schemeClr val="tx2"/>
            </a:solidFill>
            <a:ln w="3515"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FA5C9856-9C67-322B-FFD3-923D56D98F4C}"/>
                </a:ext>
              </a:extLst>
            </p:cNvPr>
            <p:cNvSpPr/>
            <p:nvPr/>
          </p:nvSpPr>
          <p:spPr>
            <a:xfrm>
              <a:off x="2825033" y="3564702"/>
              <a:ext cx="457541" cy="457541"/>
            </a:xfrm>
            <a:custGeom>
              <a:avLst/>
              <a:gdLst>
                <a:gd name="connsiteX0" fmla="*/ 345010 w 690020"/>
                <a:gd name="connsiteY0" fmla="*/ 0 h 690020"/>
                <a:gd name="connsiteX1" fmla="*/ 0 w 690020"/>
                <a:gd name="connsiteY1" fmla="*/ 345010 h 690020"/>
                <a:gd name="connsiteX2" fmla="*/ 345010 w 690020"/>
                <a:gd name="connsiteY2" fmla="*/ 690020 h 690020"/>
                <a:gd name="connsiteX3" fmla="*/ 690020 w 690020"/>
                <a:gd name="connsiteY3" fmla="*/ 345010 h 690020"/>
                <a:gd name="connsiteX4" fmla="*/ 345010 w 690020"/>
                <a:gd name="connsiteY4" fmla="*/ 0 h 690020"/>
                <a:gd name="connsiteX5" fmla="*/ 345010 w 690020"/>
                <a:gd name="connsiteY5" fmla="*/ 654499 h 690020"/>
                <a:gd name="connsiteX6" fmla="*/ 35169 w 690020"/>
                <a:gd name="connsiteY6" fmla="*/ 344658 h 690020"/>
                <a:gd name="connsiteX7" fmla="*/ 345010 w 690020"/>
                <a:gd name="connsiteY7" fmla="*/ 34817 h 690020"/>
                <a:gd name="connsiteX8" fmla="*/ 654851 w 690020"/>
                <a:gd name="connsiteY8" fmla="*/ 344658 h 690020"/>
                <a:gd name="connsiteX9" fmla="*/ 345010 w 690020"/>
                <a:gd name="connsiteY9" fmla="*/ 654499 h 69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0020" h="690020">
                  <a:moveTo>
                    <a:pt x="345010" y="0"/>
                  </a:moveTo>
                  <a:cubicBezTo>
                    <a:pt x="154745" y="0"/>
                    <a:pt x="0" y="154745"/>
                    <a:pt x="0" y="345010"/>
                  </a:cubicBezTo>
                  <a:cubicBezTo>
                    <a:pt x="0" y="535276"/>
                    <a:pt x="154745" y="690020"/>
                    <a:pt x="345010" y="690020"/>
                  </a:cubicBezTo>
                  <a:cubicBezTo>
                    <a:pt x="535276" y="690020"/>
                    <a:pt x="690020" y="535276"/>
                    <a:pt x="690020" y="345010"/>
                  </a:cubicBezTo>
                  <a:cubicBezTo>
                    <a:pt x="689669" y="154745"/>
                    <a:pt x="534924" y="0"/>
                    <a:pt x="345010" y="0"/>
                  </a:cubicBezTo>
                  <a:close/>
                  <a:moveTo>
                    <a:pt x="345010" y="654499"/>
                  </a:moveTo>
                  <a:cubicBezTo>
                    <a:pt x="174088" y="654499"/>
                    <a:pt x="35169" y="515581"/>
                    <a:pt x="35169" y="344658"/>
                  </a:cubicBezTo>
                  <a:cubicBezTo>
                    <a:pt x="35169" y="173736"/>
                    <a:pt x="174088" y="34817"/>
                    <a:pt x="345010" y="34817"/>
                  </a:cubicBezTo>
                  <a:cubicBezTo>
                    <a:pt x="515933" y="34817"/>
                    <a:pt x="654851" y="173736"/>
                    <a:pt x="654851" y="344658"/>
                  </a:cubicBezTo>
                  <a:cubicBezTo>
                    <a:pt x="654499" y="515581"/>
                    <a:pt x="515581" y="654499"/>
                    <a:pt x="345010" y="654499"/>
                  </a:cubicBezTo>
                  <a:close/>
                </a:path>
              </a:pathLst>
            </a:custGeom>
            <a:solidFill>
              <a:srgbClr val="FFFFFF"/>
            </a:solidFill>
            <a:ln w="3515"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11983E4E-8779-39BF-19F4-7941F7C42557}"/>
                </a:ext>
              </a:extLst>
            </p:cNvPr>
            <p:cNvSpPr/>
            <p:nvPr/>
          </p:nvSpPr>
          <p:spPr>
            <a:xfrm>
              <a:off x="3041677" y="3563769"/>
              <a:ext cx="217042" cy="240198"/>
            </a:xfrm>
            <a:custGeom>
              <a:avLst/>
              <a:gdLst>
                <a:gd name="connsiteX0" fmla="*/ 301752 w 327322"/>
                <a:gd name="connsiteY0" fmla="*/ 181473 h 362243"/>
                <a:gd name="connsiteX1" fmla="*/ 35169 w 327322"/>
                <a:gd name="connsiteY1" fmla="*/ 316171 h 362243"/>
                <a:gd name="connsiteX2" fmla="*/ 35169 w 327322"/>
                <a:gd name="connsiteY2" fmla="*/ 17585 h 362243"/>
                <a:gd name="connsiteX3" fmla="*/ 17585 w 327322"/>
                <a:gd name="connsiteY3" fmla="*/ 0 h 362243"/>
                <a:gd name="connsiteX4" fmla="*/ 0 w 327322"/>
                <a:gd name="connsiteY4" fmla="*/ 17585 h 362243"/>
                <a:gd name="connsiteX5" fmla="*/ 0 w 327322"/>
                <a:gd name="connsiteY5" fmla="*/ 344658 h 362243"/>
                <a:gd name="connsiteX6" fmla="*/ 8441 w 327322"/>
                <a:gd name="connsiteY6" fmla="*/ 359781 h 362243"/>
                <a:gd name="connsiteX7" fmla="*/ 17585 w 327322"/>
                <a:gd name="connsiteY7" fmla="*/ 362243 h 362243"/>
                <a:gd name="connsiteX8" fmla="*/ 25673 w 327322"/>
                <a:gd name="connsiteY8" fmla="*/ 360485 h 362243"/>
                <a:gd name="connsiteX9" fmla="*/ 317578 w 327322"/>
                <a:gd name="connsiteY9" fmla="*/ 212774 h 362243"/>
                <a:gd name="connsiteX10" fmla="*/ 325315 w 327322"/>
                <a:gd name="connsiteY10" fmla="*/ 189210 h 362243"/>
                <a:gd name="connsiteX11" fmla="*/ 301752 w 327322"/>
                <a:gd name="connsiteY11" fmla="*/ 181473 h 3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322" h="362243">
                  <a:moveTo>
                    <a:pt x="301752" y="181473"/>
                  </a:moveTo>
                  <a:lnTo>
                    <a:pt x="35169" y="316171"/>
                  </a:lnTo>
                  <a:lnTo>
                    <a:pt x="35169" y="17585"/>
                  </a:lnTo>
                  <a:cubicBezTo>
                    <a:pt x="35169" y="7737"/>
                    <a:pt x="27432" y="0"/>
                    <a:pt x="17585" y="0"/>
                  </a:cubicBezTo>
                  <a:cubicBezTo>
                    <a:pt x="7737" y="0"/>
                    <a:pt x="0" y="7737"/>
                    <a:pt x="0" y="17585"/>
                  </a:cubicBezTo>
                  <a:lnTo>
                    <a:pt x="0" y="344658"/>
                  </a:lnTo>
                  <a:cubicBezTo>
                    <a:pt x="0" y="350637"/>
                    <a:pt x="3165" y="356264"/>
                    <a:pt x="8441" y="359781"/>
                  </a:cubicBezTo>
                  <a:cubicBezTo>
                    <a:pt x="11254" y="361540"/>
                    <a:pt x="14419" y="362243"/>
                    <a:pt x="17585" y="362243"/>
                  </a:cubicBezTo>
                  <a:cubicBezTo>
                    <a:pt x="20398" y="362243"/>
                    <a:pt x="22860" y="361540"/>
                    <a:pt x="25673" y="360485"/>
                  </a:cubicBezTo>
                  <a:lnTo>
                    <a:pt x="317578" y="212774"/>
                  </a:lnTo>
                  <a:cubicBezTo>
                    <a:pt x="326370" y="208554"/>
                    <a:pt x="329887" y="197651"/>
                    <a:pt x="325315" y="189210"/>
                  </a:cubicBezTo>
                  <a:cubicBezTo>
                    <a:pt x="320743" y="180418"/>
                    <a:pt x="310193" y="176901"/>
                    <a:pt x="301752" y="181473"/>
                  </a:cubicBezTo>
                  <a:close/>
                </a:path>
              </a:pathLst>
            </a:custGeom>
            <a:solidFill>
              <a:srgbClr val="FFFFFF"/>
            </a:solidFill>
            <a:ln w="3515"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E65F8E19-2483-1AE3-429B-998F9CE1D818}"/>
                </a:ext>
              </a:extLst>
            </p:cNvPr>
            <p:cNvSpPr/>
            <p:nvPr/>
          </p:nvSpPr>
          <p:spPr>
            <a:xfrm>
              <a:off x="3041822" y="3780792"/>
              <a:ext cx="150824" cy="200174"/>
            </a:xfrm>
            <a:custGeom>
              <a:avLst/>
              <a:gdLst>
                <a:gd name="connsiteX0" fmla="*/ 31785 w 227458"/>
                <a:gd name="connsiteY0" fmla="*/ 7166 h 301884"/>
                <a:gd name="connsiteX1" fmla="*/ 7166 w 227458"/>
                <a:gd name="connsiteY1" fmla="*/ 3298 h 301884"/>
                <a:gd name="connsiteX2" fmla="*/ 3298 w 227458"/>
                <a:gd name="connsiteY2" fmla="*/ 27916 h 301884"/>
                <a:gd name="connsiteX3" fmla="*/ 195674 w 227458"/>
                <a:gd name="connsiteY3" fmla="*/ 294499 h 301884"/>
                <a:gd name="connsiteX4" fmla="*/ 210093 w 227458"/>
                <a:gd name="connsiteY4" fmla="*/ 301885 h 301884"/>
                <a:gd name="connsiteX5" fmla="*/ 220292 w 227458"/>
                <a:gd name="connsiteY5" fmla="*/ 298719 h 301884"/>
                <a:gd name="connsiteX6" fmla="*/ 224161 w 227458"/>
                <a:gd name="connsiteY6" fmla="*/ 274101 h 301884"/>
                <a:gd name="connsiteX7" fmla="*/ 31785 w 227458"/>
                <a:gd name="connsiteY7" fmla="*/ 7166 h 30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58" h="301884">
                  <a:moveTo>
                    <a:pt x="31785" y="7166"/>
                  </a:moveTo>
                  <a:cubicBezTo>
                    <a:pt x="26158" y="-571"/>
                    <a:pt x="15255" y="-2329"/>
                    <a:pt x="7166" y="3298"/>
                  </a:cubicBezTo>
                  <a:cubicBezTo>
                    <a:pt x="-571" y="8925"/>
                    <a:pt x="-2329" y="19827"/>
                    <a:pt x="3298" y="27916"/>
                  </a:cubicBezTo>
                  <a:lnTo>
                    <a:pt x="195674" y="294499"/>
                  </a:lnTo>
                  <a:cubicBezTo>
                    <a:pt x="199190" y="299423"/>
                    <a:pt x="204466" y="301885"/>
                    <a:pt x="210093" y="301885"/>
                  </a:cubicBezTo>
                  <a:cubicBezTo>
                    <a:pt x="213610" y="301885"/>
                    <a:pt x="217127" y="300830"/>
                    <a:pt x="220292" y="298719"/>
                  </a:cubicBezTo>
                  <a:cubicBezTo>
                    <a:pt x="228029" y="293092"/>
                    <a:pt x="229788" y="282190"/>
                    <a:pt x="224161" y="274101"/>
                  </a:cubicBezTo>
                  <a:lnTo>
                    <a:pt x="31785" y="7166"/>
                  </a:lnTo>
                  <a:close/>
                </a:path>
              </a:pathLst>
            </a:custGeom>
            <a:solidFill>
              <a:srgbClr val="FFFFFF"/>
            </a:solidFill>
            <a:ln w="3515"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32905B49-DD44-DD14-0440-91C7C58CEDD4}"/>
                </a:ext>
              </a:extLst>
            </p:cNvPr>
            <p:cNvSpPr/>
            <p:nvPr/>
          </p:nvSpPr>
          <p:spPr>
            <a:xfrm>
              <a:off x="2905020" y="4841480"/>
              <a:ext cx="69260" cy="151114"/>
            </a:xfrm>
            <a:custGeom>
              <a:avLst/>
              <a:gdLst>
                <a:gd name="connsiteX0" fmla="*/ 0 w 104452"/>
                <a:gd name="connsiteY0" fmla="*/ 28135 h 227896"/>
                <a:gd name="connsiteX1" fmla="*/ 8792 w 104452"/>
                <a:gd name="connsiteY1" fmla="*/ 67877 h 227896"/>
                <a:gd name="connsiteX2" fmla="*/ 52402 w 104452"/>
                <a:gd name="connsiteY2" fmla="*/ 47478 h 227896"/>
                <a:gd name="connsiteX3" fmla="*/ 53106 w 104452"/>
                <a:gd name="connsiteY3" fmla="*/ 47478 h 227896"/>
                <a:gd name="connsiteX4" fmla="*/ 53106 w 104452"/>
                <a:gd name="connsiteY4" fmla="*/ 227897 h 227896"/>
                <a:gd name="connsiteX5" fmla="*/ 104453 w 104452"/>
                <a:gd name="connsiteY5" fmla="*/ 227897 h 227896"/>
                <a:gd name="connsiteX6" fmla="*/ 104453 w 104452"/>
                <a:gd name="connsiteY6" fmla="*/ 0 h 227896"/>
                <a:gd name="connsiteX7" fmla="*/ 60491 w 104452"/>
                <a:gd name="connsiteY7" fmla="*/ 0 h 22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52" h="227896">
                  <a:moveTo>
                    <a:pt x="0" y="28135"/>
                  </a:moveTo>
                  <a:lnTo>
                    <a:pt x="8792" y="67877"/>
                  </a:lnTo>
                  <a:lnTo>
                    <a:pt x="52402" y="47478"/>
                  </a:lnTo>
                  <a:lnTo>
                    <a:pt x="53106" y="47478"/>
                  </a:lnTo>
                  <a:lnTo>
                    <a:pt x="53106" y="227897"/>
                  </a:lnTo>
                  <a:lnTo>
                    <a:pt x="104453" y="227897"/>
                  </a:lnTo>
                  <a:lnTo>
                    <a:pt x="104453" y="0"/>
                  </a:lnTo>
                  <a:lnTo>
                    <a:pt x="60491" y="0"/>
                  </a:lnTo>
                  <a:close/>
                </a:path>
              </a:pathLst>
            </a:custGeom>
            <a:solidFill>
              <a:schemeClr val="tx2"/>
            </a:solidFill>
            <a:ln w="3515"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CB725355-70AF-179C-5EBC-740A57EF99DC}"/>
                </a:ext>
              </a:extLst>
            </p:cNvPr>
            <p:cNvSpPr/>
            <p:nvPr/>
          </p:nvSpPr>
          <p:spPr>
            <a:xfrm>
              <a:off x="3021854" y="4838915"/>
              <a:ext cx="113804" cy="156244"/>
            </a:xfrm>
            <a:custGeom>
              <a:avLst/>
              <a:gdLst>
                <a:gd name="connsiteX0" fmla="*/ 86868 w 171629"/>
                <a:gd name="connsiteY0" fmla="*/ 0 h 235633"/>
                <a:gd name="connsiteX1" fmla="*/ 0 w 171629"/>
                <a:gd name="connsiteY1" fmla="*/ 118169 h 235633"/>
                <a:gd name="connsiteX2" fmla="*/ 85110 w 171629"/>
                <a:gd name="connsiteY2" fmla="*/ 235634 h 235633"/>
                <a:gd name="connsiteX3" fmla="*/ 171626 w 171629"/>
                <a:gd name="connsiteY3" fmla="*/ 116762 h 235633"/>
                <a:gd name="connsiteX4" fmla="*/ 86868 w 171629"/>
                <a:gd name="connsiteY4" fmla="*/ 0 h 235633"/>
                <a:gd name="connsiteX5" fmla="*/ 86516 w 171629"/>
                <a:gd name="connsiteY5" fmla="*/ 195541 h 235633"/>
                <a:gd name="connsiteX6" fmla="*/ 53457 w 171629"/>
                <a:gd name="connsiteY6" fmla="*/ 118521 h 235633"/>
                <a:gd name="connsiteX7" fmla="*/ 86165 w 171629"/>
                <a:gd name="connsiteY7" fmla="*/ 40796 h 235633"/>
                <a:gd name="connsiteX8" fmla="*/ 118520 w 171629"/>
                <a:gd name="connsiteY8" fmla="*/ 117817 h 235633"/>
                <a:gd name="connsiteX9" fmla="*/ 86516 w 171629"/>
                <a:gd name="connsiteY9" fmla="*/ 195541 h 23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29" h="235633">
                  <a:moveTo>
                    <a:pt x="86868" y="0"/>
                  </a:moveTo>
                  <a:cubicBezTo>
                    <a:pt x="27784" y="0"/>
                    <a:pt x="0" y="52402"/>
                    <a:pt x="0" y="118169"/>
                  </a:cubicBezTo>
                  <a:cubicBezTo>
                    <a:pt x="352" y="182880"/>
                    <a:pt x="26377" y="235634"/>
                    <a:pt x="85110" y="235634"/>
                  </a:cubicBezTo>
                  <a:cubicBezTo>
                    <a:pt x="143490" y="235634"/>
                    <a:pt x="171626" y="187101"/>
                    <a:pt x="171626" y="116762"/>
                  </a:cubicBezTo>
                  <a:cubicBezTo>
                    <a:pt x="171978" y="54512"/>
                    <a:pt x="148062" y="0"/>
                    <a:pt x="86868" y="0"/>
                  </a:cubicBezTo>
                  <a:close/>
                  <a:moveTo>
                    <a:pt x="86516" y="195541"/>
                  </a:moveTo>
                  <a:cubicBezTo>
                    <a:pt x="65767" y="195541"/>
                    <a:pt x="53106" y="170571"/>
                    <a:pt x="53457" y="118521"/>
                  </a:cubicBezTo>
                  <a:cubicBezTo>
                    <a:pt x="53106" y="65415"/>
                    <a:pt x="66470" y="40796"/>
                    <a:pt x="86165" y="40796"/>
                  </a:cubicBezTo>
                  <a:cubicBezTo>
                    <a:pt x="107618" y="40796"/>
                    <a:pt x="118520" y="67525"/>
                    <a:pt x="118520" y="117817"/>
                  </a:cubicBezTo>
                  <a:cubicBezTo>
                    <a:pt x="118520" y="169516"/>
                    <a:pt x="107266" y="195541"/>
                    <a:pt x="86516" y="195541"/>
                  </a:cubicBezTo>
                  <a:close/>
                </a:path>
              </a:pathLst>
            </a:custGeom>
            <a:solidFill>
              <a:schemeClr val="tx2"/>
            </a:solidFill>
            <a:ln w="3515"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55DB76F0-B38B-CA44-937D-F5778809BFB9}"/>
                </a:ext>
              </a:extLst>
            </p:cNvPr>
            <p:cNvSpPr/>
            <p:nvPr/>
          </p:nvSpPr>
          <p:spPr>
            <a:xfrm>
              <a:off x="3388214" y="4546480"/>
              <a:ext cx="107272" cy="153912"/>
            </a:xfrm>
            <a:custGeom>
              <a:avLst/>
              <a:gdLst>
                <a:gd name="connsiteX0" fmla="*/ 74911 w 161778"/>
                <a:gd name="connsiteY0" fmla="*/ 187101 h 232116"/>
                <a:gd name="connsiteX1" fmla="*/ 96012 w 161778"/>
                <a:gd name="connsiteY1" fmla="*/ 169516 h 232116"/>
                <a:gd name="connsiteX2" fmla="*/ 156855 w 161778"/>
                <a:gd name="connsiteY2" fmla="*/ 71394 h 232116"/>
                <a:gd name="connsiteX3" fmla="*/ 77021 w 161778"/>
                <a:gd name="connsiteY3" fmla="*/ 0 h 232116"/>
                <a:gd name="connsiteX4" fmla="*/ 2462 w 161778"/>
                <a:gd name="connsiteY4" fmla="*/ 23564 h 232116"/>
                <a:gd name="connsiteX5" fmla="*/ 17585 w 161778"/>
                <a:gd name="connsiteY5" fmla="*/ 61898 h 232116"/>
                <a:gd name="connsiteX6" fmla="*/ 66470 w 161778"/>
                <a:gd name="connsiteY6" fmla="*/ 42907 h 232116"/>
                <a:gd name="connsiteX7" fmla="*/ 104101 w 161778"/>
                <a:gd name="connsiteY7" fmla="*/ 76317 h 232116"/>
                <a:gd name="connsiteX8" fmla="*/ 29542 w 161778"/>
                <a:gd name="connsiteY8" fmla="*/ 173033 h 232116"/>
                <a:gd name="connsiteX9" fmla="*/ 0 w 161778"/>
                <a:gd name="connsiteY9" fmla="*/ 199761 h 232116"/>
                <a:gd name="connsiteX10" fmla="*/ 0 w 161778"/>
                <a:gd name="connsiteY10" fmla="*/ 232117 h 232116"/>
                <a:gd name="connsiteX11" fmla="*/ 161778 w 161778"/>
                <a:gd name="connsiteY11" fmla="*/ 232117 h 232116"/>
                <a:gd name="connsiteX12" fmla="*/ 161778 w 161778"/>
                <a:gd name="connsiteY12" fmla="*/ 188155 h 232116"/>
                <a:gd name="connsiteX13" fmla="*/ 75966 w 161778"/>
                <a:gd name="connsiteY13" fmla="*/ 188155 h 232116"/>
                <a:gd name="connsiteX14" fmla="*/ 75966 w 161778"/>
                <a:gd name="connsiteY14" fmla="*/ 187101 h 2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778" h="232116">
                  <a:moveTo>
                    <a:pt x="74911" y="187101"/>
                  </a:moveTo>
                  <a:lnTo>
                    <a:pt x="96012" y="169516"/>
                  </a:lnTo>
                  <a:cubicBezTo>
                    <a:pt x="129071" y="139974"/>
                    <a:pt x="156855" y="109377"/>
                    <a:pt x="156855" y="71394"/>
                  </a:cubicBezTo>
                  <a:cubicBezTo>
                    <a:pt x="156855" y="29894"/>
                    <a:pt x="128368" y="0"/>
                    <a:pt x="77021" y="0"/>
                  </a:cubicBezTo>
                  <a:cubicBezTo>
                    <a:pt x="46072" y="0"/>
                    <a:pt x="19343" y="10551"/>
                    <a:pt x="2462" y="23564"/>
                  </a:cubicBezTo>
                  <a:lnTo>
                    <a:pt x="17585" y="61898"/>
                  </a:lnTo>
                  <a:cubicBezTo>
                    <a:pt x="29542" y="52754"/>
                    <a:pt x="46775" y="42907"/>
                    <a:pt x="66470" y="42907"/>
                  </a:cubicBezTo>
                  <a:cubicBezTo>
                    <a:pt x="92847" y="42907"/>
                    <a:pt x="104101" y="57678"/>
                    <a:pt x="104101" y="76317"/>
                  </a:cubicBezTo>
                  <a:cubicBezTo>
                    <a:pt x="103398" y="103046"/>
                    <a:pt x="79131" y="128720"/>
                    <a:pt x="29542" y="173033"/>
                  </a:cubicBezTo>
                  <a:lnTo>
                    <a:pt x="0" y="199761"/>
                  </a:lnTo>
                  <a:lnTo>
                    <a:pt x="0" y="232117"/>
                  </a:lnTo>
                  <a:lnTo>
                    <a:pt x="161778" y="232117"/>
                  </a:lnTo>
                  <a:lnTo>
                    <a:pt x="161778" y="188155"/>
                  </a:lnTo>
                  <a:lnTo>
                    <a:pt x="75966" y="188155"/>
                  </a:lnTo>
                  <a:lnTo>
                    <a:pt x="75966" y="187101"/>
                  </a:lnTo>
                  <a:close/>
                </a:path>
              </a:pathLst>
            </a:custGeom>
            <a:solidFill>
              <a:schemeClr val="tx2"/>
            </a:solidFill>
            <a:ln w="3515"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A6501210-0AB4-0076-A444-1D39AB31C87C}"/>
                </a:ext>
              </a:extLst>
            </p:cNvPr>
            <p:cNvSpPr/>
            <p:nvPr/>
          </p:nvSpPr>
          <p:spPr>
            <a:xfrm>
              <a:off x="3514609" y="4546247"/>
              <a:ext cx="113802" cy="156244"/>
            </a:xfrm>
            <a:custGeom>
              <a:avLst/>
              <a:gdLst>
                <a:gd name="connsiteX0" fmla="*/ 86868 w 171625"/>
                <a:gd name="connsiteY0" fmla="*/ 0 h 235633"/>
                <a:gd name="connsiteX1" fmla="*/ 0 w 171625"/>
                <a:gd name="connsiteY1" fmla="*/ 118169 h 235633"/>
                <a:gd name="connsiteX2" fmla="*/ 85110 w 171625"/>
                <a:gd name="connsiteY2" fmla="*/ 235634 h 235633"/>
                <a:gd name="connsiteX3" fmla="*/ 171626 w 171625"/>
                <a:gd name="connsiteY3" fmla="*/ 116762 h 235633"/>
                <a:gd name="connsiteX4" fmla="*/ 86868 w 171625"/>
                <a:gd name="connsiteY4" fmla="*/ 0 h 235633"/>
                <a:gd name="connsiteX5" fmla="*/ 86516 w 171625"/>
                <a:gd name="connsiteY5" fmla="*/ 195541 h 235633"/>
                <a:gd name="connsiteX6" fmla="*/ 53457 w 171625"/>
                <a:gd name="connsiteY6" fmla="*/ 118521 h 235633"/>
                <a:gd name="connsiteX7" fmla="*/ 86165 w 171625"/>
                <a:gd name="connsiteY7" fmla="*/ 40796 h 235633"/>
                <a:gd name="connsiteX8" fmla="*/ 118520 w 171625"/>
                <a:gd name="connsiteY8" fmla="*/ 117817 h 235633"/>
                <a:gd name="connsiteX9" fmla="*/ 86516 w 171625"/>
                <a:gd name="connsiteY9" fmla="*/ 195541 h 23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25" h="235633">
                  <a:moveTo>
                    <a:pt x="86868" y="0"/>
                  </a:moveTo>
                  <a:cubicBezTo>
                    <a:pt x="27784" y="0"/>
                    <a:pt x="0" y="52402"/>
                    <a:pt x="0" y="118169"/>
                  </a:cubicBezTo>
                  <a:cubicBezTo>
                    <a:pt x="352" y="182880"/>
                    <a:pt x="26377" y="235634"/>
                    <a:pt x="85110" y="235634"/>
                  </a:cubicBezTo>
                  <a:cubicBezTo>
                    <a:pt x="143490" y="235634"/>
                    <a:pt x="171626" y="187101"/>
                    <a:pt x="171626" y="116762"/>
                  </a:cubicBezTo>
                  <a:cubicBezTo>
                    <a:pt x="171626" y="54512"/>
                    <a:pt x="147711" y="0"/>
                    <a:pt x="86868" y="0"/>
                  </a:cubicBezTo>
                  <a:close/>
                  <a:moveTo>
                    <a:pt x="86516" y="195541"/>
                  </a:moveTo>
                  <a:cubicBezTo>
                    <a:pt x="65767" y="195541"/>
                    <a:pt x="53106" y="170571"/>
                    <a:pt x="53457" y="118521"/>
                  </a:cubicBezTo>
                  <a:cubicBezTo>
                    <a:pt x="53106" y="65415"/>
                    <a:pt x="66470" y="40796"/>
                    <a:pt x="86165" y="40796"/>
                  </a:cubicBezTo>
                  <a:cubicBezTo>
                    <a:pt x="107618" y="40796"/>
                    <a:pt x="118520" y="67525"/>
                    <a:pt x="118520" y="117817"/>
                  </a:cubicBezTo>
                  <a:cubicBezTo>
                    <a:pt x="118520" y="169516"/>
                    <a:pt x="107266" y="195541"/>
                    <a:pt x="86516" y="195541"/>
                  </a:cubicBezTo>
                  <a:close/>
                </a:path>
              </a:pathLst>
            </a:custGeom>
            <a:solidFill>
              <a:schemeClr val="tx2"/>
            </a:solidFill>
            <a:ln w="3515"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77A46837-B8CF-9C5D-798D-29FDF24CC56D}"/>
                </a:ext>
              </a:extLst>
            </p:cNvPr>
            <p:cNvSpPr/>
            <p:nvPr/>
          </p:nvSpPr>
          <p:spPr>
            <a:xfrm>
              <a:off x="3897293" y="3741002"/>
              <a:ext cx="107039" cy="153912"/>
            </a:xfrm>
            <a:custGeom>
              <a:avLst/>
              <a:gdLst>
                <a:gd name="connsiteX0" fmla="*/ 133995 w 161426"/>
                <a:gd name="connsiteY0" fmla="*/ 94957 h 232116"/>
                <a:gd name="connsiteX1" fmla="*/ 73855 w 161426"/>
                <a:gd name="connsiteY1" fmla="*/ 78427 h 232116"/>
                <a:gd name="connsiteX2" fmla="*/ 59084 w 161426"/>
                <a:gd name="connsiteY2" fmla="*/ 79131 h 232116"/>
                <a:gd name="connsiteX3" fmla="*/ 64008 w 161426"/>
                <a:gd name="connsiteY3" fmla="*/ 43962 h 232116"/>
                <a:gd name="connsiteX4" fmla="*/ 152283 w 161426"/>
                <a:gd name="connsiteY4" fmla="*/ 43962 h 232116"/>
                <a:gd name="connsiteX5" fmla="*/ 152283 w 161426"/>
                <a:gd name="connsiteY5" fmla="*/ 0 h 232116"/>
                <a:gd name="connsiteX6" fmla="*/ 26729 w 161426"/>
                <a:gd name="connsiteY6" fmla="*/ 0 h 232116"/>
                <a:gd name="connsiteX7" fmla="*/ 11606 w 161426"/>
                <a:gd name="connsiteY7" fmla="*/ 119575 h 232116"/>
                <a:gd name="connsiteX8" fmla="*/ 42555 w 161426"/>
                <a:gd name="connsiteY8" fmla="*/ 117465 h 232116"/>
                <a:gd name="connsiteX9" fmla="*/ 106914 w 161426"/>
                <a:gd name="connsiteY9" fmla="*/ 155448 h 232116"/>
                <a:gd name="connsiteX10" fmla="*/ 61194 w 161426"/>
                <a:gd name="connsiteY10" fmla="*/ 190266 h 232116"/>
                <a:gd name="connsiteX11" fmla="*/ 9496 w 161426"/>
                <a:gd name="connsiteY11" fmla="*/ 179011 h 232116"/>
                <a:gd name="connsiteX12" fmla="*/ 0 w 161426"/>
                <a:gd name="connsiteY12" fmla="*/ 219104 h 232116"/>
                <a:gd name="connsiteX13" fmla="*/ 63656 w 161426"/>
                <a:gd name="connsiteY13" fmla="*/ 232117 h 232116"/>
                <a:gd name="connsiteX14" fmla="*/ 161427 w 161426"/>
                <a:gd name="connsiteY14" fmla="*/ 152283 h 232116"/>
                <a:gd name="connsiteX15" fmla="*/ 133995 w 161426"/>
                <a:gd name="connsiteY15" fmla="*/ 94957 h 2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426" h="232116">
                  <a:moveTo>
                    <a:pt x="133995" y="94957"/>
                  </a:moveTo>
                  <a:cubicBezTo>
                    <a:pt x="117817" y="83351"/>
                    <a:pt x="95660" y="78427"/>
                    <a:pt x="73855" y="78427"/>
                  </a:cubicBezTo>
                  <a:cubicBezTo>
                    <a:pt x="68228" y="78427"/>
                    <a:pt x="64008" y="78427"/>
                    <a:pt x="59084" y="79131"/>
                  </a:cubicBezTo>
                  <a:lnTo>
                    <a:pt x="64008" y="43962"/>
                  </a:lnTo>
                  <a:lnTo>
                    <a:pt x="152283" y="43962"/>
                  </a:lnTo>
                  <a:lnTo>
                    <a:pt x="152283" y="0"/>
                  </a:lnTo>
                  <a:lnTo>
                    <a:pt x="26729" y="0"/>
                  </a:lnTo>
                  <a:lnTo>
                    <a:pt x="11606" y="119575"/>
                  </a:lnTo>
                  <a:cubicBezTo>
                    <a:pt x="21102" y="118169"/>
                    <a:pt x="29894" y="117465"/>
                    <a:pt x="42555" y="117465"/>
                  </a:cubicBezTo>
                  <a:cubicBezTo>
                    <a:pt x="88275" y="117465"/>
                    <a:pt x="106914" y="131885"/>
                    <a:pt x="106914" y="155448"/>
                  </a:cubicBezTo>
                  <a:cubicBezTo>
                    <a:pt x="106914" y="179715"/>
                    <a:pt x="83351" y="190266"/>
                    <a:pt x="61194" y="190266"/>
                  </a:cubicBezTo>
                  <a:cubicBezTo>
                    <a:pt x="40445" y="190266"/>
                    <a:pt x="19695" y="183935"/>
                    <a:pt x="9496" y="179011"/>
                  </a:cubicBezTo>
                  <a:lnTo>
                    <a:pt x="0" y="219104"/>
                  </a:lnTo>
                  <a:cubicBezTo>
                    <a:pt x="12661" y="225787"/>
                    <a:pt x="35872" y="232117"/>
                    <a:pt x="63656" y="232117"/>
                  </a:cubicBezTo>
                  <a:cubicBezTo>
                    <a:pt x="125202" y="232117"/>
                    <a:pt x="161427" y="194486"/>
                    <a:pt x="161427" y="152283"/>
                  </a:cubicBezTo>
                  <a:cubicBezTo>
                    <a:pt x="161427" y="125554"/>
                    <a:pt x="150876" y="106563"/>
                    <a:pt x="133995" y="94957"/>
                  </a:cubicBezTo>
                  <a:close/>
                </a:path>
              </a:pathLst>
            </a:custGeom>
            <a:solidFill>
              <a:schemeClr val="tx2"/>
            </a:solidFill>
            <a:ln w="3515"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4AB68095-3361-5483-1B25-4F94EF77F935}"/>
                </a:ext>
              </a:extLst>
            </p:cNvPr>
            <p:cNvSpPr/>
            <p:nvPr/>
          </p:nvSpPr>
          <p:spPr>
            <a:xfrm>
              <a:off x="4024388" y="3738670"/>
              <a:ext cx="113802" cy="156244"/>
            </a:xfrm>
            <a:custGeom>
              <a:avLst/>
              <a:gdLst>
                <a:gd name="connsiteX0" fmla="*/ 86868 w 171625"/>
                <a:gd name="connsiteY0" fmla="*/ 0 h 235633"/>
                <a:gd name="connsiteX1" fmla="*/ 0 w 171625"/>
                <a:gd name="connsiteY1" fmla="*/ 118169 h 235633"/>
                <a:gd name="connsiteX2" fmla="*/ 85109 w 171625"/>
                <a:gd name="connsiteY2" fmla="*/ 235634 h 235633"/>
                <a:gd name="connsiteX3" fmla="*/ 171626 w 171625"/>
                <a:gd name="connsiteY3" fmla="*/ 116762 h 235633"/>
                <a:gd name="connsiteX4" fmla="*/ 86868 w 171625"/>
                <a:gd name="connsiteY4" fmla="*/ 0 h 235633"/>
                <a:gd name="connsiteX5" fmla="*/ 86516 w 171625"/>
                <a:gd name="connsiteY5" fmla="*/ 195541 h 235633"/>
                <a:gd name="connsiteX6" fmla="*/ 53457 w 171625"/>
                <a:gd name="connsiteY6" fmla="*/ 118520 h 235633"/>
                <a:gd name="connsiteX7" fmla="*/ 86165 w 171625"/>
                <a:gd name="connsiteY7" fmla="*/ 40796 h 235633"/>
                <a:gd name="connsiteX8" fmla="*/ 118520 w 171625"/>
                <a:gd name="connsiteY8" fmla="*/ 117817 h 235633"/>
                <a:gd name="connsiteX9" fmla="*/ 86516 w 171625"/>
                <a:gd name="connsiteY9" fmla="*/ 195541 h 23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25" h="235633">
                  <a:moveTo>
                    <a:pt x="86868" y="0"/>
                  </a:moveTo>
                  <a:cubicBezTo>
                    <a:pt x="27784" y="0"/>
                    <a:pt x="0" y="52402"/>
                    <a:pt x="0" y="118169"/>
                  </a:cubicBezTo>
                  <a:cubicBezTo>
                    <a:pt x="352" y="182880"/>
                    <a:pt x="26377" y="235634"/>
                    <a:pt x="85109" y="235634"/>
                  </a:cubicBezTo>
                  <a:cubicBezTo>
                    <a:pt x="143490" y="235634"/>
                    <a:pt x="171626" y="187100"/>
                    <a:pt x="171626" y="116762"/>
                  </a:cubicBezTo>
                  <a:cubicBezTo>
                    <a:pt x="171626" y="54512"/>
                    <a:pt x="147711" y="0"/>
                    <a:pt x="86868" y="0"/>
                  </a:cubicBezTo>
                  <a:close/>
                  <a:moveTo>
                    <a:pt x="86516" y="195541"/>
                  </a:moveTo>
                  <a:cubicBezTo>
                    <a:pt x="65766" y="195541"/>
                    <a:pt x="53105" y="170571"/>
                    <a:pt x="53457" y="118520"/>
                  </a:cubicBezTo>
                  <a:cubicBezTo>
                    <a:pt x="53105" y="65415"/>
                    <a:pt x="66470" y="40796"/>
                    <a:pt x="86165" y="40796"/>
                  </a:cubicBezTo>
                  <a:cubicBezTo>
                    <a:pt x="107618" y="40796"/>
                    <a:pt x="118520" y="67525"/>
                    <a:pt x="118520" y="117817"/>
                  </a:cubicBezTo>
                  <a:cubicBezTo>
                    <a:pt x="118169" y="169516"/>
                    <a:pt x="106914" y="195541"/>
                    <a:pt x="86516" y="195541"/>
                  </a:cubicBezTo>
                  <a:close/>
                </a:path>
              </a:pathLst>
            </a:custGeom>
            <a:solidFill>
              <a:schemeClr val="tx2"/>
            </a:solidFill>
            <a:ln w="3515"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16C7A351-798B-62A2-CE69-CAB81B2870EA}"/>
                </a:ext>
              </a:extLst>
            </p:cNvPr>
            <p:cNvSpPr/>
            <p:nvPr/>
          </p:nvSpPr>
          <p:spPr>
            <a:xfrm>
              <a:off x="4377455" y="3409936"/>
              <a:ext cx="115670" cy="155931"/>
            </a:xfrm>
            <a:custGeom>
              <a:avLst/>
              <a:gdLst>
                <a:gd name="connsiteX0" fmla="*/ 104453 w 174442"/>
                <a:gd name="connsiteY0" fmla="*/ 78658 h 235161"/>
                <a:gd name="connsiteX1" fmla="*/ 55919 w 174442"/>
                <a:gd name="connsiteY1" fmla="*/ 96946 h 235161"/>
                <a:gd name="connsiteX2" fmla="*/ 54864 w 174442"/>
                <a:gd name="connsiteY2" fmla="*/ 96946 h 235161"/>
                <a:gd name="connsiteX3" fmla="*/ 129071 w 174442"/>
                <a:gd name="connsiteY3" fmla="*/ 42082 h 235161"/>
                <a:gd name="connsiteX4" fmla="*/ 149821 w 174442"/>
                <a:gd name="connsiteY4" fmla="*/ 41379 h 235161"/>
                <a:gd name="connsiteX5" fmla="*/ 149821 w 174442"/>
                <a:gd name="connsiteY5" fmla="*/ 231 h 235161"/>
                <a:gd name="connsiteX6" fmla="*/ 128368 w 174442"/>
                <a:gd name="connsiteY6" fmla="*/ 583 h 235161"/>
                <a:gd name="connsiteX7" fmla="*/ 40445 w 174442"/>
                <a:gd name="connsiteY7" fmla="*/ 34345 h 235161"/>
                <a:gd name="connsiteX8" fmla="*/ 0 w 174442"/>
                <a:gd name="connsiteY8" fmla="*/ 135633 h 235161"/>
                <a:gd name="connsiteX9" fmla="*/ 90385 w 174442"/>
                <a:gd name="connsiteY9" fmla="*/ 235162 h 235161"/>
                <a:gd name="connsiteX10" fmla="*/ 174440 w 174442"/>
                <a:gd name="connsiteY10" fmla="*/ 152865 h 235161"/>
                <a:gd name="connsiteX11" fmla="*/ 104453 w 174442"/>
                <a:gd name="connsiteY11" fmla="*/ 78658 h 235161"/>
                <a:gd name="connsiteX12" fmla="*/ 90033 w 174442"/>
                <a:gd name="connsiteY12" fmla="*/ 196124 h 235161"/>
                <a:gd name="connsiteX13" fmla="*/ 53106 w 174442"/>
                <a:gd name="connsiteY13" fmla="*/ 150052 h 235161"/>
                <a:gd name="connsiteX14" fmla="*/ 55216 w 174442"/>
                <a:gd name="connsiteY14" fmla="*/ 136688 h 235161"/>
                <a:gd name="connsiteX15" fmla="*/ 86868 w 174442"/>
                <a:gd name="connsiteY15" fmla="*/ 116290 h 235161"/>
                <a:gd name="connsiteX16" fmla="*/ 120982 w 174442"/>
                <a:gd name="connsiteY16" fmla="*/ 155679 h 235161"/>
                <a:gd name="connsiteX17" fmla="*/ 90033 w 174442"/>
                <a:gd name="connsiteY17" fmla="*/ 196124 h 23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4442" h="235161">
                  <a:moveTo>
                    <a:pt x="104453" y="78658"/>
                  </a:moveTo>
                  <a:cubicBezTo>
                    <a:pt x="83000" y="78658"/>
                    <a:pt x="67173" y="85340"/>
                    <a:pt x="55919" y="96946"/>
                  </a:cubicBezTo>
                  <a:lnTo>
                    <a:pt x="54864" y="96946"/>
                  </a:lnTo>
                  <a:cubicBezTo>
                    <a:pt x="60843" y="70218"/>
                    <a:pt x="81944" y="45951"/>
                    <a:pt x="129071" y="42082"/>
                  </a:cubicBezTo>
                  <a:cubicBezTo>
                    <a:pt x="137512" y="41379"/>
                    <a:pt x="143842" y="41027"/>
                    <a:pt x="149821" y="41379"/>
                  </a:cubicBezTo>
                  <a:lnTo>
                    <a:pt x="149821" y="231"/>
                  </a:lnTo>
                  <a:cubicBezTo>
                    <a:pt x="144546" y="-121"/>
                    <a:pt x="138215" y="-121"/>
                    <a:pt x="128368" y="583"/>
                  </a:cubicBezTo>
                  <a:cubicBezTo>
                    <a:pt x="92495" y="2341"/>
                    <a:pt x="62953" y="13595"/>
                    <a:pt x="40445" y="34345"/>
                  </a:cubicBezTo>
                  <a:cubicBezTo>
                    <a:pt x="15826" y="57205"/>
                    <a:pt x="0" y="93078"/>
                    <a:pt x="0" y="135633"/>
                  </a:cubicBezTo>
                  <a:cubicBezTo>
                    <a:pt x="0" y="190145"/>
                    <a:pt x="29894" y="235162"/>
                    <a:pt x="90385" y="235162"/>
                  </a:cubicBezTo>
                  <a:cubicBezTo>
                    <a:pt x="139974" y="235162"/>
                    <a:pt x="174440" y="197882"/>
                    <a:pt x="174440" y="152865"/>
                  </a:cubicBezTo>
                  <a:cubicBezTo>
                    <a:pt x="174791" y="105739"/>
                    <a:pt x="142435" y="78658"/>
                    <a:pt x="104453" y="78658"/>
                  </a:cubicBezTo>
                  <a:close/>
                  <a:moveTo>
                    <a:pt x="90033" y="196124"/>
                  </a:moveTo>
                  <a:cubicBezTo>
                    <a:pt x="65767" y="196124"/>
                    <a:pt x="54161" y="174319"/>
                    <a:pt x="53106" y="150052"/>
                  </a:cubicBezTo>
                  <a:cubicBezTo>
                    <a:pt x="53106" y="143722"/>
                    <a:pt x="53809" y="139501"/>
                    <a:pt x="55216" y="136688"/>
                  </a:cubicBezTo>
                  <a:cubicBezTo>
                    <a:pt x="60491" y="125082"/>
                    <a:pt x="72449" y="116290"/>
                    <a:pt x="86868" y="116290"/>
                  </a:cubicBezTo>
                  <a:cubicBezTo>
                    <a:pt x="109728" y="116290"/>
                    <a:pt x="120982" y="134577"/>
                    <a:pt x="120982" y="155679"/>
                  </a:cubicBezTo>
                  <a:cubicBezTo>
                    <a:pt x="120630" y="178891"/>
                    <a:pt x="109025" y="196124"/>
                    <a:pt x="90033" y="196124"/>
                  </a:cubicBezTo>
                  <a:close/>
                </a:path>
              </a:pathLst>
            </a:custGeom>
            <a:solidFill>
              <a:schemeClr val="tx2"/>
            </a:solidFill>
            <a:ln w="3515"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F49B5ECB-C1B1-AE8D-BA44-F1BB612DC9A8}"/>
                </a:ext>
              </a:extLst>
            </p:cNvPr>
            <p:cNvSpPr/>
            <p:nvPr/>
          </p:nvSpPr>
          <p:spPr>
            <a:xfrm>
              <a:off x="4509447" y="3412188"/>
              <a:ext cx="107039" cy="153912"/>
            </a:xfrm>
            <a:custGeom>
              <a:avLst/>
              <a:gdLst>
                <a:gd name="connsiteX0" fmla="*/ 133643 w 161426"/>
                <a:gd name="connsiteY0" fmla="*/ 94957 h 232116"/>
                <a:gd name="connsiteX1" fmla="*/ 73504 w 161426"/>
                <a:gd name="connsiteY1" fmla="*/ 78427 h 232116"/>
                <a:gd name="connsiteX2" fmla="*/ 58732 w 161426"/>
                <a:gd name="connsiteY2" fmla="*/ 79131 h 232116"/>
                <a:gd name="connsiteX3" fmla="*/ 63656 w 161426"/>
                <a:gd name="connsiteY3" fmla="*/ 43962 h 232116"/>
                <a:gd name="connsiteX4" fmla="*/ 151931 w 161426"/>
                <a:gd name="connsiteY4" fmla="*/ 43962 h 232116"/>
                <a:gd name="connsiteX5" fmla="*/ 151931 w 161426"/>
                <a:gd name="connsiteY5" fmla="*/ 0 h 232116"/>
                <a:gd name="connsiteX6" fmla="*/ 26729 w 161426"/>
                <a:gd name="connsiteY6" fmla="*/ 0 h 232116"/>
                <a:gd name="connsiteX7" fmla="*/ 11606 w 161426"/>
                <a:gd name="connsiteY7" fmla="*/ 119575 h 232116"/>
                <a:gd name="connsiteX8" fmla="*/ 42555 w 161426"/>
                <a:gd name="connsiteY8" fmla="*/ 117465 h 232116"/>
                <a:gd name="connsiteX9" fmla="*/ 106914 w 161426"/>
                <a:gd name="connsiteY9" fmla="*/ 155448 h 232116"/>
                <a:gd name="connsiteX10" fmla="*/ 61194 w 161426"/>
                <a:gd name="connsiteY10" fmla="*/ 190266 h 232116"/>
                <a:gd name="connsiteX11" fmla="*/ 9496 w 161426"/>
                <a:gd name="connsiteY11" fmla="*/ 179011 h 232116"/>
                <a:gd name="connsiteX12" fmla="*/ 0 w 161426"/>
                <a:gd name="connsiteY12" fmla="*/ 219104 h 232116"/>
                <a:gd name="connsiteX13" fmla="*/ 63656 w 161426"/>
                <a:gd name="connsiteY13" fmla="*/ 232117 h 232116"/>
                <a:gd name="connsiteX14" fmla="*/ 161427 w 161426"/>
                <a:gd name="connsiteY14" fmla="*/ 152283 h 232116"/>
                <a:gd name="connsiteX15" fmla="*/ 133643 w 161426"/>
                <a:gd name="connsiteY15" fmla="*/ 94957 h 2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426" h="232116">
                  <a:moveTo>
                    <a:pt x="133643" y="94957"/>
                  </a:moveTo>
                  <a:cubicBezTo>
                    <a:pt x="117465" y="83351"/>
                    <a:pt x="95309" y="78427"/>
                    <a:pt x="73504" y="78427"/>
                  </a:cubicBezTo>
                  <a:cubicBezTo>
                    <a:pt x="67877" y="78427"/>
                    <a:pt x="63656" y="78427"/>
                    <a:pt x="58732" y="79131"/>
                  </a:cubicBezTo>
                  <a:lnTo>
                    <a:pt x="63656" y="43962"/>
                  </a:lnTo>
                  <a:lnTo>
                    <a:pt x="151931" y="43962"/>
                  </a:lnTo>
                  <a:lnTo>
                    <a:pt x="151931" y="0"/>
                  </a:lnTo>
                  <a:lnTo>
                    <a:pt x="26729" y="0"/>
                  </a:lnTo>
                  <a:lnTo>
                    <a:pt x="11606" y="119575"/>
                  </a:lnTo>
                  <a:cubicBezTo>
                    <a:pt x="21102" y="118169"/>
                    <a:pt x="29894" y="117465"/>
                    <a:pt x="42555" y="117465"/>
                  </a:cubicBezTo>
                  <a:cubicBezTo>
                    <a:pt x="88275" y="117465"/>
                    <a:pt x="106914" y="131885"/>
                    <a:pt x="106914" y="155448"/>
                  </a:cubicBezTo>
                  <a:cubicBezTo>
                    <a:pt x="106914" y="179715"/>
                    <a:pt x="83351" y="190266"/>
                    <a:pt x="61194" y="190266"/>
                  </a:cubicBezTo>
                  <a:cubicBezTo>
                    <a:pt x="40445" y="190266"/>
                    <a:pt x="19695" y="183935"/>
                    <a:pt x="9496" y="179011"/>
                  </a:cubicBezTo>
                  <a:lnTo>
                    <a:pt x="0" y="219104"/>
                  </a:lnTo>
                  <a:cubicBezTo>
                    <a:pt x="12661" y="225787"/>
                    <a:pt x="35872" y="232117"/>
                    <a:pt x="63656" y="232117"/>
                  </a:cubicBezTo>
                  <a:cubicBezTo>
                    <a:pt x="125202" y="232117"/>
                    <a:pt x="161427" y="194486"/>
                    <a:pt x="161427" y="152283"/>
                  </a:cubicBezTo>
                  <a:cubicBezTo>
                    <a:pt x="161427" y="125554"/>
                    <a:pt x="150876" y="106563"/>
                    <a:pt x="133643" y="94957"/>
                  </a:cubicBezTo>
                  <a:close/>
                </a:path>
              </a:pathLst>
            </a:custGeom>
            <a:solidFill>
              <a:schemeClr val="tx2"/>
            </a:solidFill>
            <a:ln w="3515"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DD64EBEB-B5E8-C5C5-6C00-5C820F2F2F9E}"/>
                </a:ext>
              </a:extLst>
            </p:cNvPr>
            <p:cNvSpPr/>
            <p:nvPr/>
          </p:nvSpPr>
          <p:spPr>
            <a:xfrm>
              <a:off x="4899127" y="3848042"/>
              <a:ext cx="118699" cy="151348"/>
            </a:xfrm>
            <a:custGeom>
              <a:avLst/>
              <a:gdLst>
                <a:gd name="connsiteX0" fmla="*/ 151228 w 179011"/>
                <a:gd name="connsiteY0" fmla="*/ 0 h 228248"/>
                <a:gd name="connsiteX1" fmla="*/ 86165 w 179011"/>
                <a:gd name="connsiteY1" fmla="*/ 0 h 228248"/>
                <a:gd name="connsiteX2" fmla="*/ 0 w 179011"/>
                <a:gd name="connsiteY2" fmla="*/ 138918 h 228248"/>
                <a:gd name="connsiteX3" fmla="*/ 0 w 179011"/>
                <a:gd name="connsiteY3" fmla="*/ 173736 h 228248"/>
                <a:gd name="connsiteX4" fmla="*/ 100936 w 179011"/>
                <a:gd name="connsiteY4" fmla="*/ 173736 h 228248"/>
                <a:gd name="connsiteX5" fmla="*/ 100936 w 179011"/>
                <a:gd name="connsiteY5" fmla="*/ 228248 h 228248"/>
                <a:gd name="connsiteX6" fmla="*/ 151579 w 179011"/>
                <a:gd name="connsiteY6" fmla="*/ 228248 h 228248"/>
                <a:gd name="connsiteX7" fmla="*/ 151579 w 179011"/>
                <a:gd name="connsiteY7" fmla="*/ 173736 h 228248"/>
                <a:gd name="connsiteX8" fmla="*/ 179011 w 179011"/>
                <a:gd name="connsiteY8" fmla="*/ 173736 h 228248"/>
                <a:gd name="connsiteX9" fmla="*/ 179011 w 179011"/>
                <a:gd name="connsiteY9" fmla="*/ 133643 h 228248"/>
                <a:gd name="connsiteX10" fmla="*/ 151579 w 179011"/>
                <a:gd name="connsiteY10" fmla="*/ 133643 h 228248"/>
                <a:gd name="connsiteX11" fmla="*/ 151579 w 179011"/>
                <a:gd name="connsiteY11" fmla="*/ 0 h 228248"/>
                <a:gd name="connsiteX12" fmla="*/ 100936 w 179011"/>
                <a:gd name="connsiteY12" fmla="*/ 83351 h 228248"/>
                <a:gd name="connsiteX13" fmla="*/ 100936 w 179011"/>
                <a:gd name="connsiteY13" fmla="*/ 133995 h 228248"/>
                <a:gd name="connsiteX14" fmla="*/ 49589 w 179011"/>
                <a:gd name="connsiteY14" fmla="*/ 133995 h 228248"/>
                <a:gd name="connsiteX15" fmla="*/ 49589 w 179011"/>
                <a:gd name="connsiteY15" fmla="*/ 132940 h 228248"/>
                <a:gd name="connsiteX16" fmla="*/ 80186 w 179011"/>
                <a:gd name="connsiteY16" fmla="*/ 82999 h 228248"/>
                <a:gd name="connsiteX17" fmla="*/ 101288 w 179011"/>
                <a:gd name="connsiteY17" fmla="*/ 40445 h 228248"/>
                <a:gd name="connsiteX18" fmla="*/ 102694 w 179011"/>
                <a:gd name="connsiteY18" fmla="*/ 40445 h 228248"/>
                <a:gd name="connsiteX19" fmla="*/ 100936 w 179011"/>
                <a:gd name="connsiteY19" fmla="*/ 83351 h 22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011" h="228248">
                  <a:moveTo>
                    <a:pt x="151228" y="0"/>
                  </a:moveTo>
                  <a:lnTo>
                    <a:pt x="86165" y="0"/>
                  </a:lnTo>
                  <a:lnTo>
                    <a:pt x="0" y="138918"/>
                  </a:lnTo>
                  <a:lnTo>
                    <a:pt x="0" y="173736"/>
                  </a:lnTo>
                  <a:lnTo>
                    <a:pt x="100936" y="173736"/>
                  </a:lnTo>
                  <a:lnTo>
                    <a:pt x="100936" y="228248"/>
                  </a:lnTo>
                  <a:lnTo>
                    <a:pt x="151579" y="228248"/>
                  </a:lnTo>
                  <a:lnTo>
                    <a:pt x="151579" y="173736"/>
                  </a:lnTo>
                  <a:lnTo>
                    <a:pt x="179011" y="173736"/>
                  </a:lnTo>
                  <a:lnTo>
                    <a:pt x="179011" y="133643"/>
                  </a:lnTo>
                  <a:lnTo>
                    <a:pt x="151579" y="133643"/>
                  </a:lnTo>
                  <a:lnTo>
                    <a:pt x="151579" y="0"/>
                  </a:lnTo>
                  <a:close/>
                  <a:moveTo>
                    <a:pt x="100936" y="83351"/>
                  </a:moveTo>
                  <a:lnTo>
                    <a:pt x="100936" y="133995"/>
                  </a:lnTo>
                  <a:lnTo>
                    <a:pt x="49589" y="133995"/>
                  </a:lnTo>
                  <a:lnTo>
                    <a:pt x="49589" y="132940"/>
                  </a:lnTo>
                  <a:lnTo>
                    <a:pt x="80186" y="82999"/>
                  </a:lnTo>
                  <a:cubicBezTo>
                    <a:pt x="87923" y="68580"/>
                    <a:pt x="93902" y="55216"/>
                    <a:pt x="101288" y="40445"/>
                  </a:cubicBezTo>
                  <a:lnTo>
                    <a:pt x="102694" y="40445"/>
                  </a:lnTo>
                  <a:cubicBezTo>
                    <a:pt x="101639" y="55567"/>
                    <a:pt x="100936" y="69635"/>
                    <a:pt x="100936" y="83351"/>
                  </a:cubicBezTo>
                  <a:close/>
                </a:path>
              </a:pathLst>
            </a:custGeom>
            <a:solidFill>
              <a:schemeClr val="tx2"/>
            </a:solidFill>
            <a:ln w="3515"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08AF2ABD-04FD-C8E6-9523-902EDB93262C}"/>
                </a:ext>
              </a:extLst>
            </p:cNvPr>
            <p:cNvSpPr/>
            <p:nvPr/>
          </p:nvSpPr>
          <p:spPr>
            <a:xfrm>
              <a:off x="5032285" y="3848042"/>
              <a:ext cx="107045" cy="153912"/>
            </a:xfrm>
            <a:custGeom>
              <a:avLst/>
              <a:gdLst>
                <a:gd name="connsiteX0" fmla="*/ 133995 w 161435"/>
                <a:gd name="connsiteY0" fmla="*/ 94957 h 232116"/>
                <a:gd name="connsiteX1" fmla="*/ 73855 w 161435"/>
                <a:gd name="connsiteY1" fmla="*/ 78427 h 232116"/>
                <a:gd name="connsiteX2" fmla="*/ 59084 w 161435"/>
                <a:gd name="connsiteY2" fmla="*/ 79131 h 232116"/>
                <a:gd name="connsiteX3" fmla="*/ 64008 w 161435"/>
                <a:gd name="connsiteY3" fmla="*/ 43962 h 232116"/>
                <a:gd name="connsiteX4" fmla="*/ 152283 w 161435"/>
                <a:gd name="connsiteY4" fmla="*/ 43962 h 232116"/>
                <a:gd name="connsiteX5" fmla="*/ 152283 w 161435"/>
                <a:gd name="connsiteY5" fmla="*/ 0 h 232116"/>
                <a:gd name="connsiteX6" fmla="*/ 26729 w 161435"/>
                <a:gd name="connsiteY6" fmla="*/ 0 h 232116"/>
                <a:gd name="connsiteX7" fmla="*/ 11606 w 161435"/>
                <a:gd name="connsiteY7" fmla="*/ 119575 h 232116"/>
                <a:gd name="connsiteX8" fmla="*/ 42555 w 161435"/>
                <a:gd name="connsiteY8" fmla="*/ 117465 h 232116"/>
                <a:gd name="connsiteX9" fmla="*/ 106915 w 161435"/>
                <a:gd name="connsiteY9" fmla="*/ 155448 h 232116"/>
                <a:gd name="connsiteX10" fmla="*/ 61195 w 161435"/>
                <a:gd name="connsiteY10" fmla="*/ 190265 h 232116"/>
                <a:gd name="connsiteX11" fmla="*/ 9496 w 161435"/>
                <a:gd name="connsiteY11" fmla="*/ 179011 h 232116"/>
                <a:gd name="connsiteX12" fmla="*/ 0 w 161435"/>
                <a:gd name="connsiteY12" fmla="*/ 219104 h 232116"/>
                <a:gd name="connsiteX13" fmla="*/ 63656 w 161435"/>
                <a:gd name="connsiteY13" fmla="*/ 232117 h 232116"/>
                <a:gd name="connsiteX14" fmla="*/ 161427 w 161435"/>
                <a:gd name="connsiteY14" fmla="*/ 152283 h 232116"/>
                <a:gd name="connsiteX15" fmla="*/ 133995 w 161435"/>
                <a:gd name="connsiteY15" fmla="*/ 94957 h 2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435" h="232116">
                  <a:moveTo>
                    <a:pt x="133995" y="94957"/>
                  </a:moveTo>
                  <a:cubicBezTo>
                    <a:pt x="117817" y="83351"/>
                    <a:pt x="95661" y="78427"/>
                    <a:pt x="73855" y="78427"/>
                  </a:cubicBezTo>
                  <a:cubicBezTo>
                    <a:pt x="68228" y="78427"/>
                    <a:pt x="64008" y="78427"/>
                    <a:pt x="59084" y="79131"/>
                  </a:cubicBezTo>
                  <a:lnTo>
                    <a:pt x="64008" y="43962"/>
                  </a:lnTo>
                  <a:lnTo>
                    <a:pt x="152283" y="43962"/>
                  </a:lnTo>
                  <a:lnTo>
                    <a:pt x="152283" y="0"/>
                  </a:lnTo>
                  <a:lnTo>
                    <a:pt x="26729" y="0"/>
                  </a:lnTo>
                  <a:lnTo>
                    <a:pt x="11606" y="119575"/>
                  </a:lnTo>
                  <a:cubicBezTo>
                    <a:pt x="21102" y="118169"/>
                    <a:pt x="29894" y="117465"/>
                    <a:pt x="42555" y="117465"/>
                  </a:cubicBezTo>
                  <a:cubicBezTo>
                    <a:pt x="88275" y="117465"/>
                    <a:pt x="106915" y="131885"/>
                    <a:pt x="106915" y="155448"/>
                  </a:cubicBezTo>
                  <a:cubicBezTo>
                    <a:pt x="106915" y="179715"/>
                    <a:pt x="83351" y="190265"/>
                    <a:pt x="61195" y="190265"/>
                  </a:cubicBezTo>
                  <a:cubicBezTo>
                    <a:pt x="40445" y="190265"/>
                    <a:pt x="19695" y="183935"/>
                    <a:pt x="9496" y="179011"/>
                  </a:cubicBezTo>
                  <a:lnTo>
                    <a:pt x="0" y="219104"/>
                  </a:lnTo>
                  <a:cubicBezTo>
                    <a:pt x="12661" y="225787"/>
                    <a:pt x="35873" y="232117"/>
                    <a:pt x="63656" y="232117"/>
                  </a:cubicBezTo>
                  <a:cubicBezTo>
                    <a:pt x="125202" y="232117"/>
                    <a:pt x="161427" y="194486"/>
                    <a:pt x="161427" y="152283"/>
                  </a:cubicBezTo>
                  <a:cubicBezTo>
                    <a:pt x="161778" y="125202"/>
                    <a:pt x="151228" y="106211"/>
                    <a:pt x="133995" y="94957"/>
                  </a:cubicBezTo>
                  <a:close/>
                </a:path>
              </a:pathLst>
            </a:custGeom>
            <a:solidFill>
              <a:schemeClr val="tx2"/>
            </a:solidFill>
            <a:ln w="3515"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238B0E56-1B4D-EF83-CD82-482FCD937586}"/>
                </a:ext>
              </a:extLst>
            </p:cNvPr>
            <p:cNvSpPr/>
            <p:nvPr/>
          </p:nvSpPr>
          <p:spPr>
            <a:xfrm>
              <a:off x="5386518" y="4085441"/>
              <a:ext cx="106806" cy="156711"/>
            </a:xfrm>
            <a:custGeom>
              <a:avLst/>
              <a:gdLst>
                <a:gd name="connsiteX0" fmla="*/ 111135 w 161075"/>
                <a:gd name="connsiteY0" fmla="*/ 110783 h 236337"/>
                <a:gd name="connsiteX1" fmla="*/ 111135 w 161075"/>
                <a:gd name="connsiteY1" fmla="*/ 110080 h 236337"/>
                <a:gd name="connsiteX2" fmla="*/ 152986 w 161075"/>
                <a:gd name="connsiteY2" fmla="*/ 56974 h 236337"/>
                <a:gd name="connsiteX3" fmla="*/ 77372 w 161075"/>
                <a:gd name="connsiteY3" fmla="*/ 0 h 236337"/>
                <a:gd name="connsiteX4" fmla="*/ 7034 w 161075"/>
                <a:gd name="connsiteY4" fmla="*/ 17233 h 236337"/>
                <a:gd name="connsiteX5" fmla="*/ 17936 w 161075"/>
                <a:gd name="connsiteY5" fmla="*/ 55919 h 236337"/>
                <a:gd name="connsiteX6" fmla="*/ 65766 w 161075"/>
                <a:gd name="connsiteY6" fmla="*/ 42203 h 236337"/>
                <a:gd name="connsiteX7" fmla="*/ 99529 w 161075"/>
                <a:gd name="connsiteY7" fmla="*/ 66118 h 236337"/>
                <a:gd name="connsiteX8" fmla="*/ 58732 w 161075"/>
                <a:gd name="connsiteY8" fmla="*/ 92495 h 236337"/>
                <a:gd name="connsiteX9" fmla="*/ 37983 w 161075"/>
                <a:gd name="connsiteY9" fmla="*/ 92495 h 236337"/>
                <a:gd name="connsiteX10" fmla="*/ 37983 w 161075"/>
                <a:gd name="connsiteY10" fmla="*/ 130829 h 236337"/>
                <a:gd name="connsiteX11" fmla="*/ 59788 w 161075"/>
                <a:gd name="connsiteY11" fmla="*/ 130829 h 236337"/>
                <a:gd name="connsiteX12" fmla="*/ 105859 w 161075"/>
                <a:gd name="connsiteY12" fmla="*/ 163537 h 236337"/>
                <a:gd name="connsiteX13" fmla="*/ 64008 w 161075"/>
                <a:gd name="connsiteY13" fmla="*/ 194134 h 236337"/>
                <a:gd name="connsiteX14" fmla="*/ 10902 w 161075"/>
                <a:gd name="connsiteY14" fmla="*/ 180066 h 236337"/>
                <a:gd name="connsiteX15" fmla="*/ 0 w 161075"/>
                <a:gd name="connsiteY15" fmla="*/ 220159 h 236337"/>
                <a:gd name="connsiteX16" fmla="*/ 67877 w 161075"/>
                <a:gd name="connsiteY16" fmla="*/ 236337 h 236337"/>
                <a:gd name="connsiteX17" fmla="*/ 161075 w 161075"/>
                <a:gd name="connsiteY17" fmla="*/ 166702 h 236337"/>
                <a:gd name="connsiteX18" fmla="*/ 111135 w 161075"/>
                <a:gd name="connsiteY18" fmla="*/ 110783 h 23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075" h="236337">
                  <a:moveTo>
                    <a:pt x="111135" y="110783"/>
                  </a:moveTo>
                  <a:lnTo>
                    <a:pt x="111135" y="110080"/>
                  </a:lnTo>
                  <a:cubicBezTo>
                    <a:pt x="139270" y="100232"/>
                    <a:pt x="152986" y="81241"/>
                    <a:pt x="152986" y="56974"/>
                  </a:cubicBezTo>
                  <a:cubicBezTo>
                    <a:pt x="152986" y="25674"/>
                    <a:pt x="125906" y="0"/>
                    <a:pt x="77372" y="0"/>
                  </a:cubicBezTo>
                  <a:cubicBezTo>
                    <a:pt x="47830" y="0"/>
                    <a:pt x="20398" y="8441"/>
                    <a:pt x="7034" y="17233"/>
                  </a:cubicBezTo>
                  <a:lnTo>
                    <a:pt x="17936" y="55919"/>
                  </a:lnTo>
                  <a:cubicBezTo>
                    <a:pt x="27432" y="50292"/>
                    <a:pt x="47127" y="42203"/>
                    <a:pt x="65766" y="42203"/>
                  </a:cubicBezTo>
                  <a:cubicBezTo>
                    <a:pt x="88275" y="42203"/>
                    <a:pt x="99529" y="52402"/>
                    <a:pt x="99529" y="66118"/>
                  </a:cubicBezTo>
                  <a:cubicBezTo>
                    <a:pt x="99529" y="85461"/>
                    <a:pt x="76669" y="92143"/>
                    <a:pt x="58732" y="92495"/>
                  </a:cubicBezTo>
                  <a:lnTo>
                    <a:pt x="37983" y="92495"/>
                  </a:lnTo>
                  <a:lnTo>
                    <a:pt x="37983" y="130829"/>
                  </a:lnTo>
                  <a:lnTo>
                    <a:pt x="59788" y="130829"/>
                  </a:lnTo>
                  <a:cubicBezTo>
                    <a:pt x="83351" y="130829"/>
                    <a:pt x="105859" y="141029"/>
                    <a:pt x="105859" y="163537"/>
                  </a:cubicBezTo>
                  <a:cubicBezTo>
                    <a:pt x="105859" y="180770"/>
                    <a:pt x="91792" y="194134"/>
                    <a:pt x="64008" y="194134"/>
                  </a:cubicBezTo>
                  <a:cubicBezTo>
                    <a:pt x="42203" y="194134"/>
                    <a:pt x="20398" y="184990"/>
                    <a:pt x="10902" y="180066"/>
                  </a:cubicBezTo>
                  <a:lnTo>
                    <a:pt x="0" y="220159"/>
                  </a:lnTo>
                  <a:cubicBezTo>
                    <a:pt x="13364" y="228600"/>
                    <a:pt x="38335" y="236337"/>
                    <a:pt x="67877" y="236337"/>
                  </a:cubicBezTo>
                  <a:cubicBezTo>
                    <a:pt x="125906" y="236337"/>
                    <a:pt x="161075" y="206795"/>
                    <a:pt x="161075" y="166702"/>
                  </a:cubicBezTo>
                  <a:cubicBezTo>
                    <a:pt x="160372" y="136457"/>
                    <a:pt x="138215" y="115707"/>
                    <a:pt x="111135" y="110783"/>
                  </a:cubicBezTo>
                  <a:close/>
                </a:path>
              </a:pathLst>
            </a:custGeom>
            <a:solidFill>
              <a:schemeClr val="tx2"/>
            </a:solidFill>
            <a:ln w="3515"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BAD3A549-992A-0451-7E57-2D20E034B43C}"/>
                </a:ext>
              </a:extLst>
            </p:cNvPr>
            <p:cNvSpPr/>
            <p:nvPr/>
          </p:nvSpPr>
          <p:spPr>
            <a:xfrm>
              <a:off x="5513846" y="4085674"/>
              <a:ext cx="113804" cy="156244"/>
            </a:xfrm>
            <a:custGeom>
              <a:avLst/>
              <a:gdLst>
                <a:gd name="connsiteX0" fmla="*/ 86868 w 171629"/>
                <a:gd name="connsiteY0" fmla="*/ 0 h 235633"/>
                <a:gd name="connsiteX1" fmla="*/ 0 w 171629"/>
                <a:gd name="connsiteY1" fmla="*/ 118169 h 235633"/>
                <a:gd name="connsiteX2" fmla="*/ 85110 w 171629"/>
                <a:gd name="connsiteY2" fmla="*/ 235634 h 235633"/>
                <a:gd name="connsiteX3" fmla="*/ 171626 w 171629"/>
                <a:gd name="connsiteY3" fmla="*/ 116762 h 235633"/>
                <a:gd name="connsiteX4" fmla="*/ 86868 w 171629"/>
                <a:gd name="connsiteY4" fmla="*/ 0 h 235633"/>
                <a:gd name="connsiteX5" fmla="*/ 86516 w 171629"/>
                <a:gd name="connsiteY5" fmla="*/ 195189 h 235633"/>
                <a:gd name="connsiteX6" fmla="*/ 53457 w 171629"/>
                <a:gd name="connsiteY6" fmla="*/ 118169 h 235633"/>
                <a:gd name="connsiteX7" fmla="*/ 86165 w 171629"/>
                <a:gd name="connsiteY7" fmla="*/ 40445 h 235633"/>
                <a:gd name="connsiteX8" fmla="*/ 118521 w 171629"/>
                <a:gd name="connsiteY8" fmla="*/ 117465 h 235633"/>
                <a:gd name="connsiteX9" fmla="*/ 86516 w 171629"/>
                <a:gd name="connsiteY9" fmla="*/ 195189 h 23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29" h="235633">
                  <a:moveTo>
                    <a:pt x="86868" y="0"/>
                  </a:moveTo>
                  <a:cubicBezTo>
                    <a:pt x="27784" y="0"/>
                    <a:pt x="0" y="52402"/>
                    <a:pt x="0" y="118169"/>
                  </a:cubicBezTo>
                  <a:cubicBezTo>
                    <a:pt x="352" y="182880"/>
                    <a:pt x="26377" y="235634"/>
                    <a:pt x="85110" y="235634"/>
                  </a:cubicBezTo>
                  <a:cubicBezTo>
                    <a:pt x="143491" y="235634"/>
                    <a:pt x="171626" y="187101"/>
                    <a:pt x="171626" y="116762"/>
                  </a:cubicBezTo>
                  <a:cubicBezTo>
                    <a:pt x="171978" y="54161"/>
                    <a:pt x="148062" y="0"/>
                    <a:pt x="86868" y="0"/>
                  </a:cubicBezTo>
                  <a:close/>
                  <a:moveTo>
                    <a:pt x="86516" y="195189"/>
                  </a:moveTo>
                  <a:cubicBezTo>
                    <a:pt x="65767" y="195189"/>
                    <a:pt x="53105" y="170219"/>
                    <a:pt x="53457" y="118169"/>
                  </a:cubicBezTo>
                  <a:cubicBezTo>
                    <a:pt x="53105" y="65063"/>
                    <a:pt x="66470" y="40445"/>
                    <a:pt x="86165" y="40445"/>
                  </a:cubicBezTo>
                  <a:cubicBezTo>
                    <a:pt x="107618" y="40445"/>
                    <a:pt x="118521" y="67173"/>
                    <a:pt x="118521" y="117465"/>
                  </a:cubicBezTo>
                  <a:cubicBezTo>
                    <a:pt x="118521" y="169164"/>
                    <a:pt x="107266" y="195189"/>
                    <a:pt x="86516" y="195189"/>
                  </a:cubicBezTo>
                  <a:close/>
                </a:path>
              </a:pathLst>
            </a:custGeom>
            <a:solidFill>
              <a:schemeClr val="tx2"/>
            </a:solidFill>
            <a:ln w="3515"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EBE77ECF-1C98-DE45-A2E7-A6BC550FEB4C}"/>
                </a:ext>
              </a:extLst>
            </p:cNvPr>
            <p:cNvSpPr/>
            <p:nvPr/>
          </p:nvSpPr>
          <p:spPr>
            <a:xfrm>
              <a:off x="6967391" y="4650488"/>
              <a:ext cx="1443750" cy="786821"/>
            </a:xfrm>
            <a:custGeom>
              <a:avLst/>
              <a:gdLst>
                <a:gd name="connsiteX0" fmla="*/ 2135124 w 2177326"/>
                <a:gd name="connsiteY0" fmla="*/ 0 h 1186609"/>
                <a:gd name="connsiteX1" fmla="*/ 42203 w 2177326"/>
                <a:gd name="connsiteY1" fmla="*/ 0 h 1186609"/>
                <a:gd name="connsiteX2" fmla="*/ 0 w 2177326"/>
                <a:gd name="connsiteY2" fmla="*/ 42203 h 1186609"/>
                <a:gd name="connsiteX3" fmla="*/ 0 w 2177326"/>
                <a:gd name="connsiteY3" fmla="*/ 1144406 h 1186609"/>
                <a:gd name="connsiteX4" fmla="*/ 42203 w 2177326"/>
                <a:gd name="connsiteY4" fmla="*/ 1186610 h 1186609"/>
                <a:gd name="connsiteX5" fmla="*/ 2135124 w 2177326"/>
                <a:gd name="connsiteY5" fmla="*/ 1186610 h 1186609"/>
                <a:gd name="connsiteX6" fmla="*/ 2177327 w 2177326"/>
                <a:gd name="connsiteY6" fmla="*/ 1144406 h 1186609"/>
                <a:gd name="connsiteX7" fmla="*/ 2177327 w 2177326"/>
                <a:gd name="connsiteY7" fmla="*/ 42203 h 1186609"/>
                <a:gd name="connsiteX8" fmla="*/ 2135124 w 2177326"/>
                <a:gd name="connsiteY8" fmla="*/ 0 h 118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326" h="1186609">
                  <a:moveTo>
                    <a:pt x="2135124" y="0"/>
                  </a:moveTo>
                  <a:lnTo>
                    <a:pt x="42203" y="0"/>
                  </a:lnTo>
                  <a:cubicBezTo>
                    <a:pt x="18991" y="0"/>
                    <a:pt x="0" y="18991"/>
                    <a:pt x="0" y="42203"/>
                  </a:cubicBezTo>
                  <a:lnTo>
                    <a:pt x="0" y="1144406"/>
                  </a:lnTo>
                  <a:cubicBezTo>
                    <a:pt x="0" y="1167619"/>
                    <a:pt x="18991" y="1186610"/>
                    <a:pt x="42203" y="1186610"/>
                  </a:cubicBezTo>
                  <a:lnTo>
                    <a:pt x="2135124" y="1186610"/>
                  </a:lnTo>
                  <a:cubicBezTo>
                    <a:pt x="2158336" y="1186610"/>
                    <a:pt x="2177327" y="1167619"/>
                    <a:pt x="2177327" y="1144406"/>
                  </a:cubicBezTo>
                  <a:lnTo>
                    <a:pt x="2177327" y="42203"/>
                  </a:lnTo>
                  <a:cubicBezTo>
                    <a:pt x="2177327" y="18991"/>
                    <a:pt x="2158336" y="0"/>
                    <a:pt x="2135124" y="0"/>
                  </a:cubicBezTo>
                  <a:close/>
                </a:path>
              </a:pathLst>
            </a:custGeom>
            <a:solidFill>
              <a:schemeClr val="bg1"/>
            </a:solidFill>
            <a:ln w="3515"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1884A9CE-B062-F735-8DA4-B72DEB1630C1}"/>
                </a:ext>
              </a:extLst>
            </p:cNvPr>
            <p:cNvSpPr/>
            <p:nvPr/>
          </p:nvSpPr>
          <p:spPr>
            <a:xfrm>
              <a:off x="7222747" y="5437310"/>
              <a:ext cx="953094" cy="265150"/>
            </a:xfrm>
            <a:custGeom>
              <a:avLst/>
              <a:gdLst>
                <a:gd name="connsiteX0" fmla="*/ 0 w 1437366"/>
                <a:gd name="connsiteY0" fmla="*/ 0 h 399874"/>
                <a:gd name="connsiteX1" fmla="*/ 1437366 w 1437366"/>
                <a:gd name="connsiteY1" fmla="*/ 0 h 399874"/>
                <a:gd name="connsiteX2" fmla="*/ 1437366 w 1437366"/>
                <a:gd name="connsiteY2" fmla="*/ 399874 h 399874"/>
                <a:gd name="connsiteX3" fmla="*/ 0 w 1437366"/>
                <a:gd name="connsiteY3" fmla="*/ 399874 h 399874"/>
              </a:gdLst>
              <a:ahLst/>
              <a:cxnLst>
                <a:cxn ang="0">
                  <a:pos x="connsiteX0" y="connsiteY0"/>
                </a:cxn>
                <a:cxn ang="0">
                  <a:pos x="connsiteX1" y="connsiteY1"/>
                </a:cxn>
                <a:cxn ang="0">
                  <a:pos x="connsiteX2" y="connsiteY2"/>
                </a:cxn>
                <a:cxn ang="0">
                  <a:pos x="connsiteX3" y="connsiteY3"/>
                </a:cxn>
              </a:cxnLst>
              <a:rect l="l" t="t" r="r" b="b"/>
              <a:pathLst>
                <a:path w="1437366" h="399874">
                  <a:moveTo>
                    <a:pt x="0" y="0"/>
                  </a:moveTo>
                  <a:lnTo>
                    <a:pt x="1437366" y="0"/>
                  </a:lnTo>
                  <a:lnTo>
                    <a:pt x="1437366" y="399874"/>
                  </a:lnTo>
                  <a:lnTo>
                    <a:pt x="0" y="399874"/>
                  </a:lnTo>
                  <a:close/>
                </a:path>
              </a:pathLst>
            </a:custGeom>
            <a:solidFill>
              <a:schemeClr val="bg1">
                <a:lumMod val="85000"/>
              </a:schemeClr>
            </a:solidFill>
            <a:ln w="3515" cap="flat">
              <a:no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D6B8BCEE-D8C8-71AA-4E46-D31E922449FB}"/>
                </a:ext>
              </a:extLst>
            </p:cNvPr>
            <p:cNvSpPr/>
            <p:nvPr/>
          </p:nvSpPr>
          <p:spPr>
            <a:xfrm>
              <a:off x="4417565" y="3106694"/>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tx2"/>
            </a:solidFill>
            <a:ln w="3515"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58D9C656-0E43-B397-6CDB-A8918B247DF9}"/>
                </a:ext>
              </a:extLst>
            </p:cNvPr>
            <p:cNvSpPr/>
            <p:nvPr/>
          </p:nvSpPr>
          <p:spPr>
            <a:xfrm>
              <a:off x="4151716" y="3106694"/>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tx2"/>
            </a:solidFill>
            <a:ln w="3515"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41F612A4-4692-2805-B611-65898B387F6D}"/>
                </a:ext>
              </a:extLst>
            </p:cNvPr>
            <p:cNvSpPr/>
            <p:nvPr/>
          </p:nvSpPr>
          <p:spPr>
            <a:xfrm>
              <a:off x="4328949" y="3106694"/>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tx2"/>
            </a:solidFill>
            <a:ln w="3515"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FA6D7FD9-8DC4-1132-FD89-5271F5B3CA4B}"/>
                </a:ext>
              </a:extLst>
            </p:cNvPr>
            <p:cNvSpPr/>
            <p:nvPr/>
          </p:nvSpPr>
          <p:spPr>
            <a:xfrm>
              <a:off x="4240332" y="3106694"/>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tx2"/>
            </a:solidFill>
            <a:ln w="3515"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97E504D0-6F11-DB37-D09F-B1EC51860593}"/>
                </a:ext>
              </a:extLst>
            </p:cNvPr>
            <p:cNvSpPr/>
            <p:nvPr/>
          </p:nvSpPr>
          <p:spPr>
            <a:xfrm>
              <a:off x="4114403" y="2966773"/>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solidFill>
              <a:schemeClr val="tx2"/>
            </a:solidFill>
            <a:ln w="351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A1CBD795-38EA-215C-B1D1-7EBE67D0AE26}"/>
                </a:ext>
              </a:extLst>
            </p:cNvPr>
            <p:cNvSpPr/>
            <p:nvPr/>
          </p:nvSpPr>
          <p:spPr>
            <a:xfrm>
              <a:off x="4114403" y="2789540"/>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solidFill>
              <a:schemeClr val="tx2"/>
            </a:solidFill>
            <a:ln w="3515"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4476EA11-6555-0526-C305-B59A321F8ECF}"/>
                </a:ext>
              </a:extLst>
            </p:cNvPr>
            <p:cNvSpPr/>
            <p:nvPr/>
          </p:nvSpPr>
          <p:spPr>
            <a:xfrm>
              <a:off x="4114403" y="2878157"/>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solidFill>
              <a:schemeClr val="tx2"/>
            </a:solidFill>
            <a:ln w="3515" cap="flat">
              <a:no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AD8917C9-CD68-9D3E-6689-3B68B226C1FF}"/>
                </a:ext>
              </a:extLst>
            </p:cNvPr>
            <p:cNvSpPr/>
            <p:nvPr/>
          </p:nvSpPr>
          <p:spPr>
            <a:xfrm>
              <a:off x="4114403" y="3055390"/>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8089"/>
                    <a:pt x="27432" y="0"/>
                    <a:pt x="17585" y="0"/>
                  </a:cubicBezTo>
                  <a:close/>
                </a:path>
              </a:pathLst>
            </a:custGeom>
            <a:solidFill>
              <a:schemeClr val="tx2"/>
            </a:solidFill>
            <a:ln w="3515" cap="flat">
              <a:no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614030ED-B348-208A-2CCF-A1AF44BDFCCD}"/>
                </a:ext>
              </a:extLst>
            </p:cNvPr>
            <p:cNvSpPr/>
            <p:nvPr/>
          </p:nvSpPr>
          <p:spPr>
            <a:xfrm>
              <a:off x="4506183" y="3106694"/>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tx2"/>
            </a:solidFill>
            <a:ln w="3515" cap="flat">
              <a:no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968F29E3-1C50-40CC-9EA4-307FEFFCD23D}"/>
                </a:ext>
              </a:extLst>
            </p:cNvPr>
            <p:cNvSpPr/>
            <p:nvPr/>
          </p:nvSpPr>
          <p:spPr>
            <a:xfrm>
              <a:off x="7252363" y="4849875"/>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D93B62E6-6C4D-94B2-DA00-8574078FF5A4}"/>
                </a:ext>
              </a:extLst>
            </p:cNvPr>
            <p:cNvSpPr/>
            <p:nvPr/>
          </p:nvSpPr>
          <p:spPr>
            <a:xfrm>
              <a:off x="7252363" y="4936859"/>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9E7DB01D-11D2-3D6D-D90F-A96747D07058}"/>
                </a:ext>
              </a:extLst>
            </p:cNvPr>
            <p:cNvSpPr/>
            <p:nvPr/>
          </p:nvSpPr>
          <p:spPr>
            <a:xfrm>
              <a:off x="7252363" y="5107563"/>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56B0C24B-DC73-DD07-F2C0-D472D4F376D1}"/>
                </a:ext>
              </a:extLst>
            </p:cNvPr>
            <p:cNvSpPr/>
            <p:nvPr/>
          </p:nvSpPr>
          <p:spPr>
            <a:xfrm>
              <a:off x="7252363" y="5194547"/>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0CF9B416-9E81-24AC-EE9A-30077FEC85E1}"/>
                </a:ext>
              </a:extLst>
            </p:cNvPr>
            <p:cNvSpPr/>
            <p:nvPr/>
          </p:nvSpPr>
          <p:spPr>
            <a:xfrm>
              <a:off x="7913257" y="4849875"/>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26FEC807-E848-BA3D-B2FA-9F2571EEB145}"/>
                </a:ext>
              </a:extLst>
            </p:cNvPr>
            <p:cNvSpPr/>
            <p:nvPr/>
          </p:nvSpPr>
          <p:spPr>
            <a:xfrm>
              <a:off x="7913257" y="4936859"/>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80DFFE23-084D-69DB-84A0-24A01638F64E}"/>
                </a:ext>
              </a:extLst>
            </p:cNvPr>
            <p:cNvSpPr/>
            <p:nvPr/>
          </p:nvSpPr>
          <p:spPr>
            <a:xfrm>
              <a:off x="7913257" y="5107563"/>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88E6EE4E-C6C0-D02F-2B1F-B6C9F5D470DB}"/>
                </a:ext>
              </a:extLst>
            </p:cNvPr>
            <p:cNvSpPr/>
            <p:nvPr/>
          </p:nvSpPr>
          <p:spPr>
            <a:xfrm>
              <a:off x="7913257" y="5194547"/>
              <a:ext cx="309924" cy="23320"/>
            </a:xfrm>
            <a:custGeom>
              <a:avLst/>
              <a:gdLst>
                <a:gd name="connsiteX0" fmla="*/ 449814 w 467398"/>
                <a:gd name="connsiteY0" fmla="*/ 0 h 35169"/>
                <a:gd name="connsiteX1" fmla="*/ 17585 w 467398"/>
                <a:gd name="connsiteY1" fmla="*/ 0 h 35169"/>
                <a:gd name="connsiteX2" fmla="*/ 0 w 467398"/>
                <a:gd name="connsiteY2" fmla="*/ 17585 h 35169"/>
                <a:gd name="connsiteX3" fmla="*/ 17585 w 467398"/>
                <a:gd name="connsiteY3" fmla="*/ 35169 h 35169"/>
                <a:gd name="connsiteX4" fmla="*/ 449814 w 467398"/>
                <a:gd name="connsiteY4" fmla="*/ 35169 h 35169"/>
                <a:gd name="connsiteX5" fmla="*/ 467399 w 467398"/>
                <a:gd name="connsiteY5" fmla="*/ 17585 h 35169"/>
                <a:gd name="connsiteX6" fmla="*/ 449814 w 46739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8" h="35169">
                  <a:moveTo>
                    <a:pt x="449814" y="0"/>
                  </a:moveTo>
                  <a:lnTo>
                    <a:pt x="17585" y="0"/>
                  </a:lnTo>
                  <a:cubicBezTo>
                    <a:pt x="7737" y="0"/>
                    <a:pt x="0" y="7737"/>
                    <a:pt x="0" y="17585"/>
                  </a:cubicBezTo>
                  <a:cubicBezTo>
                    <a:pt x="0" y="27432"/>
                    <a:pt x="7737" y="35169"/>
                    <a:pt x="17585" y="35169"/>
                  </a:cubicBezTo>
                  <a:lnTo>
                    <a:pt x="449814" y="35169"/>
                  </a:lnTo>
                  <a:cubicBezTo>
                    <a:pt x="459662" y="35169"/>
                    <a:pt x="467399" y="27432"/>
                    <a:pt x="467399" y="17585"/>
                  </a:cubicBezTo>
                  <a:cubicBezTo>
                    <a:pt x="467399" y="7737"/>
                    <a:pt x="459662" y="0"/>
                    <a:pt x="449814" y="0"/>
                  </a:cubicBezTo>
                  <a:close/>
                </a:path>
              </a:pathLst>
            </a:custGeom>
            <a:solidFill>
              <a:schemeClr val="bg1">
                <a:lumMod val="65000"/>
              </a:schemeClr>
            </a:solidFill>
            <a:ln w="3515" cap="flat">
              <a:no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EA9DB17E-3E38-02D2-6973-CA6829DB80F0}"/>
                </a:ext>
              </a:extLst>
            </p:cNvPr>
            <p:cNvSpPr/>
            <p:nvPr/>
          </p:nvSpPr>
          <p:spPr>
            <a:xfrm rot="20249974">
              <a:off x="7058697" y="4845448"/>
              <a:ext cx="114271" cy="114271"/>
            </a:xfrm>
            <a:custGeom>
              <a:avLst/>
              <a:gdLst>
                <a:gd name="connsiteX0" fmla="*/ 172334 w 172333"/>
                <a:gd name="connsiteY0" fmla="*/ 86167 h 172333"/>
                <a:gd name="connsiteX1" fmla="*/ 86167 w 172333"/>
                <a:gd name="connsiteY1" fmla="*/ 172334 h 172333"/>
                <a:gd name="connsiteX2" fmla="*/ 0 w 172333"/>
                <a:gd name="connsiteY2" fmla="*/ 86167 h 172333"/>
                <a:gd name="connsiteX3" fmla="*/ 86167 w 172333"/>
                <a:gd name="connsiteY3" fmla="*/ 0 h 172333"/>
                <a:gd name="connsiteX4" fmla="*/ 172334 w 172333"/>
                <a:gd name="connsiteY4" fmla="*/ 86167 h 17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33" h="172333">
                  <a:moveTo>
                    <a:pt x="172334" y="86167"/>
                  </a:moveTo>
                  <a:cubicBezTo>
                    <a:pt x="172334" y="133756"/>
                    <a:pt x="133756" y="172334"/>
                    <a:pt x="86167" y="172334"/>
                  </a:cubicBezTo>
                  <a:cubicBezTo>
                    <a:pt x="38578" y="172334"/>
                    <a:pt x="0" y="133756"/>
                    <a:pt x="0" y="86167"/>
                  </a:cubicBezTo>
                  <a:cubicBezTo>
                    <a:pt x="0" y="38578"/>
                    <a:pt x="38578" y="0"/>
                    <a:pt x="86167" y="0"/>
                  </a:cubicBezTo>
                  <a:cubicBezTo>
                    <a:pt x="133756" y="0"/>
                    <a:pt x="172334" y="38578"/>
                    <a:pt x="172334" y="86167"/>
                  </a:cubicBezTo>
                  <a:close/>
                </a:path>
              </a:pathLst>
            </a:custGeom>
            <a:solidFill>
              <a:schemeClr val="bg2"/>
            </a:solidFill>
            <a:ln w="3515"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87A70D70-4917-1788-922D-AE0B9A03728A}"/>
                </a:ext>
              </a:extLst>
            </p:cNvPr>
            <p:cNvSpPr/>
            <p:nvPr/>
          </p:nvSpPr>
          <p:spPr>
            <a:xfrm rot="18347008">
              <a:off x="7058445" y="5105868"/>
              <a:ext cx="114264" cy="114264"/>
            </a:xfrm>
            <a:custGeom>
              <a:avLst/>
              <a:gdLst>
                <a:gd name="connsiteX0" fmla="*/ 172322 w 172322"/>
                <a:gd name="connsiteY0" fmla="*/ 86161 h 172322"/>
                <a:gd name="connsiteX1" fmla="*/ 86161 w 172322"/>
                <a:gd name="connsiteY1" fmla="*/ 172322 h 172322"/>
                <a:gd name="connsiteX2" fmla="*/ 0 w 172322"/>
                <a:gd name="connsiteY2" fmla="*/ 86161 h 172322"/>
                <a:gd name="connsiteX3" fmla="*/ 86161 w 172322"/>
                <a:gd name="connsiteY3" fmla="*/ 0 h 172322"/>
                <a:gd name="connsiteX4" fmla="*/ 172322 w 172322"/>
                <a:gd name="connsiteY4" fmla="*/ 86161 h 17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22" h="172322">
                  <a:moveTo>
                    <a:pt x="172322" y="86161"/>
                  </a:moveTo>
                  <a:cubicBezTo>
                    <a:pt x="172322" y="133747"/>
                    <a:pt x="133747" y="172322"/>
                    <a:pt x="86161" y="172322"/>
                  </a:cubicBezTo>
                  <a:cubicBezTo>
                    <a:pt x="38576" y="172322"/>
                    <a:pt x="0" y="133747"/>
                    <a:pt x="0" y="86161"/>
                  </a:cubicBezTo>
                  <a:cubicBezTo>
                    <a:pt x="0" y="38576"/>
                    <a:pt x="38576" y="0"/>
                    <a:pt x="86161" y="0"/>
                  </a:cubicBezTo>
                  <a:cubicBezTo>
                    <a:pt x="133747" y="0"/>
                    <a:pt x="172322" y="38576"/>
                    <a:pt x="172322" y="86161"/>
                  </a:cubicBezTo>
                  <a:close/>
                </a:path>
              </a:pathLst>
            </a:custGeom>
            <a:solidFill>
              <a:schemeClr val="bg2"/>
            </a:solidFill>
            <a:ln w="3515"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302CE844-971A-D6C3-7B9E-5CB98B353B3A}"/>
                </a:ext>
              </a:extLst>
            </p:cNvPr>
            <p:cNvSpPr/>
            <p:nvPr/>
          </p:nvSpPr>
          <p:spPr>
            <a:xfrm rot="18900000">
              <a:off x="7723340" y="4845547"/>
              <a:ext cx="114267" cy="114267"/>
            </a:xfrm>
            <a:custGeom>
              <a:avLst/>
              <a:gdLst>
                <a:gd name="connsiteX0" fmla="*/ 172328 w 172327"/>
                <a:gd name="connsiteY0" fmla="*/ 86164 h 172327"/>
                <a:gd name="connsiteX1" fmla="*/ 86164 w 172327"/>
                <a:gd name="connsiteY1" fmla="*/ 172328 h 172327"/>
                <a:gd name="connsiteX2" fmla="*/ 0 w 172327"/>
                <a:gd name="connsiteY2" fmla="*/ 86164 h 172327"/>
                <a:gd name="connsiteX3" fmla="*/ 86164 w 172327"/>
                <a:gd name="connsiteY3" fmla="*/ 0 h 172327"/>
                <a:gd name="connsiteX4" fmla="*/ 172328 w 172327"/>
                <a:gd name="connsiteY4" fmla="*/ 86164 h 17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27" h="172327">
                  <a:moveTo>
                    <a:pt x="172328" y="86164"/>
                  </a:moveTo>
                  <a:cubicBezTo>
                    <a:pt x="172328" y="133751"/>
                    <a:pt x="133751" y="172328"/>
                    <a:pt x="86164" y="172328"/>
                  </a:cubicBezTo>
                  <a:cubicBezTo>
                    <a:pt x="38577" y="172328"/>
                    <a:pt x="0" y="133751"/>
                    <a:pt x="0" y="86164"/>
                  </a:cubicBezTo>
                  <a:cubicBezTo>
                    <a:pt x="0" y="38577"/>
                    <a:pt x="38577" y="0"/>
                    <a:pt x="86164" y="0"/>
                  </a:cubicBezTo>
                  <a:cubicBezTo>
                    <a:pt x="133751" y="0"/>
                    <a:pt x="172328" y="38577"/>
                    <a:pt x="172328" y="86164"/>
                  </a:cubicBezTo>
                  <a:close/>
                </a:path>
              </a:pathLst>
            </a:custGeom>
            <a:solidFill>
              <a:schemeClr val="bg2"/>
            </a:solidFill>
            <a:ln w="3515"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EF7715DC-4CCA-8395-59C2-628D0235D696}"/>
                </a:ext>
              </a:extLst>
            </p:cNvPr>
            <p:cNvSpPr/>
            <p:nvPr/>
          </p:nvSpPr>
          <p:spPr>
            <a:xfrm rot="20802852">
              <a:off x="7723343" y="5105289"/>
              <a:ext cx="114264" cy="114264"/>
            </a:xfrm>
            <a:custGeom>
              <a:avLst/>
              <a:gdLst>
                <a:gd name="connsiteX0" fmla="*/ 172323 w 172322"/>
                <a:gd name="connsiteY0" fmla="*/ 86161 h 172322"/>
                <a:gd name="connsiteX1" fmla="*/ 86162 w 172322"/>
                <a:gd name="connsiteY1" fmla="*/ 172323 h 172322"/>
                <a:gd name="connsiteX2" fmla="*/ 0 w 172322"/>
                <a:gd name="connsiteY2" fmla="*/ 86161 h 172322"/>
                <a:gd name="connsiteX3" fmla="*/ 86162 w 172322"/>
                <a:gd name="connsiteY3" fmla="*/ 0 h 172322"/>
                <a:gd name="connsiteX4" fmla="*/ 172323 w 172322"/>
                <a:gd name="connsiteY4" fmla="*/ 86161 h 17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22" h="172322">
                  <a:moveTo>
                    <a:pt x="172323" y="86161"/>
                  </a:moveTo>
                  <a:cubicBezTo>
                    <a:pt x="172323" y="133747"/>
                    <a:pt x="133748" y="172323"/>
                    <a:pt x="86162" y="172323"/>
                  </a:cubicBezTo>
                  <a:cubicBezTo>
                    <a:pt x="38576" y="172323"/>
                    <a:pt x="0" y="133747"/>
                    <a:pt x="0" y="86161"/>
                  </a:cubicBezTo>
                  <a:cubicBezTo>
                    <a:pt x="0" y="38576"/>
                    <a:pt x="38576" y="0"/>
                    <a:pt x="86162" y="0"/>
                  </a:cubicBezTo>
                  <a:cubicBezTo>
                    <a:pt x="133748" y="0"/>
                    <a:pt x="172323" y="38576"/>
                    <a:pt x="172323" y="86161"/>
                  </a:cubicBezTo>
                  <a:close/>
                </a:path>
              </a:pathLst>
            </a:custGeom>
            <a:solidFill>
              <a:schemeClr val="bg2"/>
            </a:solidFill>
            <a:ln w="3515" cap="flat">
              <a:noFill/>
              <a:prstDash val="solid"/>
              <a:miter/>
            </a:ln>
          </p:spPr>
          <p:txBody>
            <a:bodyPr rtlCol="0" anchor="ctr"/>
            <a:lstStyle/>
            <a:p>
              <a:endParaRPr lang="en-GB"/>
            </a:p>
          </p:txBody>
        </p:sp>
        <p:grpSp>
          <p:nvGrpSpPr>
            <p:cNvPr id="185" name="Group 184">
              <a:extLst>
                <a:ext uri="{FF2B5EF4-FFF2-40B4-BE49-F238E27FC236}">
                  <a16:creationId xmlns:a16="http://schemas.microsoft.com/office/drawing/2014/main" id="{DDDF8E39-4BF7-A8BA-F059-50FE7C2DA714}"/>
                </a:ext>
              </a:extLst>
            </p:cNvPr>
            <p:cNvGrpSpPr/>
            <p:nvPr/>
          </p:nvGrpSpPr>
          <p:grpSpPr>
            <a:xfrm>
              <a:off x="7380158" y="2384003"/>
              <a:ext cx="1538897" cy="919747"/>
              <a:chOff x="7358395" y="2385579"/>
              <a:chExt cx="1538897" cy="919747"/>
            </a:xfrm>
          </p:grpSpPr>
          <p:sp>
            <p:nvSpPr>
              <p:cNvPr id="186" name="Freeform: Shape 185">
                <a:extLst>
                  <a:ext uri="{FF2B5EF4-FFF2-40B4-BE49-F238E27FC236}">
                    <a16:creationId xmlns:a16="http://schemas.microsoft.com/office/drawing/2014/main" id="{AD6A8071-6FC8-E339-62FB-5ABE11B41824}"/>
                  </a:ext>
                </a:extLst>
              </p:cNvPr>
              <p:cNvSpPr/>
              <p:nvPr/>
            </p:nvSpPr>
            <p:spPr>
              <a:xfrm>
                <a:off x="7358395" y="2385579"/>
                <a:ext cx="1538897" cy="919747"/>
              </a:xfrm>
              <a:custGeom>
                <a:avLst/>
                <a:gdLst>
                  <a:gd name="connsiteX0" fmla="*/ 2273691 w 2320818"/>
                  <a:gd name="connsiteY0" fmla="*/ 0 h 1387074"/>
                  <a:gd name="connsiteX1" fmla="*/ 47127 w 2320818"/>
                  <a:gd name="connsiteY1" fmla="*/ 0 h 1387074"/>
                  <a:gd name="connsiteX2" fmla="*/ 0 w 2320818"/>
                  <a:gd name="connsiteY2" fmla="*/ 47127 h 1387074"/>
                  <a:gd name="connsiteX3" fmla="*/ 0 w 2320818"/>
                  <a:gd name="connsiteY3" fmla="*/ 1339948 h 1387074"/>
                  <a:gd name="connsiteX4" fmla="*/ 47127 w 2320818"/>
                  <a:gd name="connsiteY4" fmla="*/ 1387075 h 1387074"/>
                  <a:gd name="connsiteX5" fmla="*/ 2273691 w 2320818"/>
                  <a:gd name="connsiteY5" fmla="*/ 1387075 h 1387074"/>
                  <a:gd name="connsiteX6" fmla="*/ 2320818 w 2320818"/>
                  <a:gd name="connsiteY6" fmla="*/ 1339948 h 1387074"/>
                  <a:gd name="connsiteX7" fmla="*/ 2320818 w 2320818"/>
                  <a:gd name="connsiteY7" fmla="*/ 47127 h 1387074"/>
                  <a:gd name="connsiteX8" fmla="*/ 2273691 w 2320818"/>
                  <a:gd name="connsiteY8" fmla="*/ 0 h 13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0818" h="1387074">
                    <a:moveTo>
                      <a:pt x="2273691" y="0"/>
                    </a:moveTo>
                    <a:lnTo>
                      <a:pt x="47127" y="0"/>
                    </a:lnTo>
                    <a:cubicBezTo>
                      <a:pt x="21102" y="0"/>
                      <a:pt x="0" y="21102"/>
                      <a:pt x="0" y="47127"/>
                    </a:cubicBezTo>
                    <a:lnTo>
                      <a:pt x="0" y="1339948"/>
                    </a:lnTo>
                    <a:cubicBezTo>
                      <a:pt x="0" y="1365973"/>
                      <a:pt x="21102" y="1387075"/>
                      <a:pt x="47127" y="1387075"/>
                    </a:cubicBezTo>
                    <a:lnTo>
                      <a:pt x="2273691" y="1387075"/>
                    </a:lnTo>
                    <a:cubicBezTo>
                      <a:pt x="2299717" y="1387075"/>
                      <a:pt x="2320818" y="1365973"/>
                      <a:pt x="2320818" y="1339948"/>
                    </a:cubicBezTo>
                    <a:lnTo>
                      <a:pt x="2320818" y="47127"/>
                    </a:lnTo>
                    <a:cubicBezTo>
                      <a:pt x="2320818" y="21453"/>
                      <a:pt x="2299717" y="0"/>
                      <a:pt x="2273691" y="0"/>
                    </a:cubicBezTo>
                    <a:close/>
                  </a:path>
                </a:pathLst>
              </a:custGeom>
              <a:solidFill>
                <a:schemeClr val="tx2">
                  <a:lumMod val="20000"/>
                  <a:lumOff val="80000"/>
                </a:schemeClr>
              </a:solidFill>
              <a:ln w="3515" cap="flat">
                <a:no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8ACE7735-2CF4-3188-5F95-CC1EDCB899CC}"/>
                  </a:ext>
                </a:extLst>
              </p:cNvPr>
              <p:cNvSpPr/>
              <p:nvPr/>
            </p:nvSpPr>
            <p:spPr>
              <a:xfrm>
                <a:off x="8188360" y="2782487"/>
                <a:ext cx="64363" cy="374288"/>
              </a:xfrm>
              <a:custGeom>
                <a:avLst/>
                <a:gdLst>
                  <a:gd name="connsiteX0" fmla="*/ 48534 w 97066"/>
                  <a:gd name="connsiteY0" fmla="*/ 0 h 564466"/>
                  <a:gd name="connsiteX1" fmla="*/ 0 w 97066"/>
                  <a:gd name="connsiteY1" fmla="*/ 48533 h 564466"/>
                  <a:gd name="connsiteX2" fmla="*/ 0 w 97066"/>
                  <a:gd name="connsiteY2" fmla="*/ 515933 h 564466"/>
                  <a:gd name="connsiteX3" fmla="*/ 48534 w 97066"/>
                  <a:gd name="connsiteY3" fmla="*/ 564466 h 564466"/>
                  <a:gd name="connsiteX4" fmla="*/ 97067 w 97066"/>
                  <a:gd name="connsiteY4" fmla="*/ 515933 h 564466"/>
                  <a:gd name="connsiteX5" fmla="*/ 97067 w 97066"/>
                  <a:gd name="connsiteY5" fmla="*/ 48533 h 564466"/>
                  <a:gd name="connsiteX6" fmla="*/ 48534 w 97066"/>
                  <a:gd name="connsiteY6" fmla="*/ 0 h 56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6" h="564466">
                    <a:moveTo>
                      <a:pt x="48534" y="0"/>
                    </a:moveTo>
                    <a:cubicBezTo>
                      <a:pt x="21805" y="0"/>
                      <a:pt x="0" y="21805"/>
                      <a:pt x="0" y="48533"/>
                    </a:cubicBezTo>
                    <a:lnTo>
                      <a:pt x="0" y="515933"/>
                    </a:lnTo>
                    <a:cubicBezTo>
                      <a:pt x="0" y="542661"/>
                      <a:pt x="21805" y="564466"/>
                      <a:pt x="48534" y="564466"/>
                    </a:cubicBezTo>
                    <a:cubicBezTo>
                      <a:pt x="75262" y="564466"/>
                      <a:pt x="97067" y="542661"/>
                      <a:pt x="97067" y="515933"/>
                    </a:cubicBezTo>
                    <a:lnTo>
                      <a:pt x="97067" y="48533"/>
                    </a:lnTo>
                    <a:cubicBezTo>
                      <a:pt x="97067" y="21805"/>
                      <a:pt x="75262" y="0"/>
                      <a:pt x="48534" y="0"/>
                    </a:cubicBezTo>
                    <a:close/>
                  </a:path>
                </a:pathLst>
              </a:custGeom>
              <a:solidFill>
                <a:schemeClr val="bg2"/>
              </a:solidFill>
              <a:ln w="3515" cap="flat">
                <a:no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57A55656-DD01-436D-8966-1BD2F11A40A4}"/>
                  </a:ext>
                </a:extLst>
              </p:cNvPr>
              <p:cNvSpPr/>
              <p:nvPr/>
            </p:nvSpPr>
            <p:spPr>
              <a:xfrm>
                <a:off x="8364426" y="2782487"/>
                <a:ext cx="64363" cy="374288"/>
              </a:xfrm>
              <a:custGeom>
                <a:avLst/>
                <a:gdLst>
                  <a:gd name="connsiteX0" fmla="*/ 48534 w 97066"/>
                  <a:gd name="connsiteY0" fmla="*/ 0 h 564466"/>
                  <a:gd name="connsiteX1" fmla="*/ 48534 w 97066"/>
                  <a:gd name="connsiteY1" fmla="*/ 0 h 564466"/>
                  <a:gd name="connsiteX2" fmla="*/ 0 w 97066"/>
                  <a:gd name="connsiteY2" fmla="*/ 48533 h 564466"/>
                  <a:gd name="connsiteX3" fmla="*/ 0 w 97066"/>
                  <a:gd name="connsiteY3" fmla="*/ 515933 h 564466"/>
                  <a:gd name="connsiteX4" fmla="*/ 48534 w 97066"/>
                  <a:gd name="connsiteY4" fmla="*/ 564466 h 564466"/>
                  <a:gd name="connsiteX5" fmla="*/ 48534 w 97066"/>
                  <a:gd name="connsiteY5" fmla="*/ 564466 h 564466"/>
                  <a:gd name="connsiteX6" fmla="*/ 97067 w 97066"/>
                  <a:gd name="connsiteY6" fmla="*/ 515933 h 564466"/>
                  <a:gd name="connsiteX7" fmla="*/ 97067 w 97066"/>
                  <a:gd name="connsiteY7" fmla="*/ 48533 h 564466"/>
                  <a:gd name="connsiteX8" fmla="*/ 48534 w 97066"/>
                  <a:gd name="connsiteY8" fmla="*/ 0 h 56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66" h="564466">
                    <a:moveTo>
                      <a:pt x="48534" y="0"/>
                    </a:moveTo>
                    <a:lnTo>
                      <a:pt x="48534" y="0"/>
                    </a:lnTo>
                    <a:cubicBezTo>
                      <a:pt x="21805" y="0"/>
                      <a:pt x="0" y="21805"/>
                      <a:pt x="0" y="48533"/>
                    </a:cubicBezTo>
                    <a:lnTo>
                      <a:pt x="0" y="515933"/>
                    </a:lnTo>
                    <a:cubicBezTo>
                      <a:pt x="0" y="542661"/>
                      <a:pt x="21805" y="564466"/>
                      <a:pt x="48534" y="564466"/>
                    </a:cubicBezTo>
                    <a:lnTo>
                      <a:pt x="48534" y="564466"/>
                    </a:lnTo>
                    <a:cubicBezTo>
                      <a:pt x="75262" y="564466"/>
                      <a:pt x="97067" y="542661"/>
                      <a:pt x="97067" y="515933"/>
                    </a:cubicBezTo>
                    <a:lnTo>
                      <a:pt x="97067" y="48533"/>
                    </a:lnTo>
                    <a:cubicBezTo>
                      <a:pt x="97067" y="21805"/>
                      <a:pt x="75262" y="0"/>
                      <a:pt x="48534" y="0"/>
                    </a:cubicBezTo>
                    <a:close/>
                  </a:path>
                </a:pathLst>
              </a:custGeom>
              <a:solidFill>
                <a:schemeClr val="accent3"/>
              </a:solidFill>
              <a:ln w="3515" cap="flat">
                <a:no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9927D037-F9BB-5D9C-68CA-A1BE1B010E84}"/>
                  </a:ext>
                </a:extLst>
              </p:cNvPr>
              <p:cNvSpPr/>
              <p:nvPr/>
            </p:nvSpPr>
            <p:spPr>
              <a:xfrm>
                <a:off x="8540494" y="2893258"/>
                <a:ext cx="64363" cy="263518"/>
              </a:xfrm>
              <a:custGeom>
                <a:avLst/>
                <a:gdLst>
                  <a:gd name="connsiteX0" fmla="*/ 48534 w 97066"/>
                  <a:gd name="connsiteY0" fmla="*/ 0 h 397412"/>
                  <a:gd name="connsiteX1" fmla="*/ 0 w 97066"/>
                  <a:gd name="connsiteY1" fmla="*/ 48534 h 397412"/>
                  <a:gd name="connsiteX2" fmla="*/ 0 w 97066"/>
                  <a:gd name="connsiteY2" fmla="*/ 348879 h 397412"/>
                  <a:gd name="connsiteX3" fmla="*/ 48534 w 97066"/>
                  <a:gd name="connsiteY3" fmla="*/ 397412 h 397412"/>
                  <a:gd name="connsiteX4" fmla="*/ 97067 w 97066"/>
                  <a:gd name="connsiteY4" fmla="*/ 348879 h 397412"/>
                  <a:gd name="connsiteX5" fmla="*/ 97067 w 97066"/>
                  <a:gd name="connsiteY5" fmla="*/ 48885 h 397412"/>
                  <a:gd name="connsiteX6" fmla="*/ 48534 w 97066"/>
                  <a:gd name="connsiteY6" fmla="*/ 0 h 39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6" h="397412">
                    <a:moveTo>
                      <a:pt x="48534" y="0"/>
                    </a:moveTo>
                    <a:cubicBezTo>
                      <a:pt x="21805" y="0"/>
                      <a:pt x="0" y="21805"/>
                      <a:pt x="0" y="48534"/>
                    </a:cubicBezTo>
                    <a:lnTo>
                      <a:pt x="0" y="348879"/>
                    </a:lnTo>
                    <a:cubicBezTo>
                      <a:pt x="0" y="375608"/>
                      <a:pt x="21805" y="397412"/>
                      <a:pt x="48534" y="397412"/>
                    </a:cubicBezTo>
                    <a:cubicBezTo>
                      <a:pt x="75262" y="397412"/>
                      <a:pt x="97067" y="375608"/>
                      <a:pt x="97067" y="348879"/>
                    </a:cubicBezTo>
                    <a:lnTo>
                      <a:pt x="97067" y="48885"/>
                    </a:lnTo>
                    <a:cubicBezTo>
                      <a:pt x="97067" y="22157"/>
                      <a:pt x="75262" y="0"/>
                      <a:pt x="48534" y="0"/>
                    </a:cubicBezTo>
                    <a:close/>
                  </a:path>
                </a:pathLst>
              </a:custGeom>
              <a:solidFill>
                <a:schemeClr val="bg2"/>
              </a:solidFill>
              <a:ln w="3515" cap="flat">
                <a:no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727F7BBC-3CE1-C072-3A29-3D46719EC421}"/>
                  </a:ext>
                </a:extLst>
              </p:cNvPr>
              <p:cNvSpPr/>
              <p:nvPr/>
            </p:nvSpPr>
            <p:spPr>
              <a:xfrm>
                <a:off x="7483625" y="2870871"/>
                <a:ext cx="64363" cy="285905"/>
              </a:xfrm>
              <a:custGeom>
                <a:avLst/>
                <a:gdLst>
                  <a:gd name="connsiteX0" fmla="*/ 48533 w 97066"/>
                  <a:gd name="connsiteY0" fmla="*/ 0 h 431174"/>
                  <a:gd name="connsiteX1" fmla="*/ 48533 w 97066"/>
                  <a:gd name="connsiteY1" fmla="*/ 0 h 431174"/>
                  <a:gd name="connsiteX2" fmla="*/ 0 w 97066"/>
                  <a:gd name="connsiteY2" fmla="*/ 48533 h 431174"/>
                  <a:gd name="connsiteX3" fmla="*/ 0 w 97066"/>
                  <a:gd name="connsiteY3" fmla="*/ 382641 h 431174"/>
                  <a:gd name="connsiteX4" fmla="*/ 48533 w 97066"/>
                  <a:gd name="connsiteY4" fmla="*/ 431175 h 431174"/>
                  <a:gd name="connsiteX5" fmla="*/ 48533 w 97066"/>
                  <a:gd name="connsiteY5" fmla="*/ 431175 h 431174"/>
                  <a:gd name="connsiteX6" fmla="*/ 97067 w 97066"/>
                  <a:gd name="connsiteY6" fmla="*/ 382641 h 431174"/>
                  <a:gd name="connsiteX7" fmla="*/ 97067 w 97066"/>
                  <a:gd name="connsiteY7" fmla="*/ 48533 h 431174"/>
                  <a:gd name="connsiteX8" fmla="*/ 48533 w 97066"/>
                  <a:gd name="connsiteY8" fmla="*/ 0 h 43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66" h="431174">
                    <a:moveTo>
                      <a:pt x="48533" y="0"/>
                    </a:moveTo>
                    <a:lnTo>
                      <a:pt x="48533" y="0"/>
                    </a:lnTo>
                    <a:cubicBezTo>
                      <a:pt x="21805" y="0"/>
                      <a:pt x="0" y="21805"/>
                      <a:pt x="0" y="48533"/>
                    </a:cubicBezTo>
                    <a:lnTo>
                      <a:pt x="0" y="382641"/>
                    </a:lnTo>
                    <a:cubicBezTo>
                      <a:pt x="0" y="409370"/>
                      <a:pt x="21805" y="431175"/>
                      <a:pt x="48533" y="431175"/>
                    </a:cubicBezTo>
                    <a:lnTo>
                      <a:pt x="48533" y="431175"/>
                    </a:lnTo>
                    <a:cubicBezTo>
                      <a:pt x="75262" y="431175"/>
                      <a:pt x="97067" y="409370"/>
                      <a:pt x="97067" y="382641"/>
                    </a:cubicBezTo>
                    <a:lnTo>
                      <a:pt x="97067" y="48533"/>
                    </a:lnTo>
                    <a:cubicBezTo>
                      <a:pt x="97067" y="22157"/>
                      <a:pt x="75262" y="0"/>
                      <a:pt x="48533" y="0"/>
                    </a:cubicBezTo>
                    <a:close/>
                  </a:path>
                </a:pathLst>
              </a:custGeom>
              <a:solidFill>
                <a:schemeClr val="bg2"/>
              </a:solidFill>
              <a:ln w="3515" cap="flat">
                <a:no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1FB66E9A-65A0-E576-B1F6-A95937782374}"/>
                  </a:ext>
                </a:extLst>
              </p:cNvPr>
              <p:cNvSpPr/>
              <p:nvPr/>
            </p:nvSpPr>
            <p:spPr>
              <a:xfrm>
                <a:off x="7659691" y="2757069"/>
                <a:ext cx="64366" cy="399707"/>
              </a:xfrm>
              <a:custGeom>
                <a:avLst/>
                <a:gdLst>
                  <a:gd name="connsiteX0" fmla="*/ 48533 w 97070"/>
                  <a:gd name="connsiteY0" fmla="*/ 0 h 602800"/>
                  <a:gd name="connsiteX1" fmla="*/ 0 w 97070"/>
                  <a:gd name="connsiteY1" fmla="*/ 48533 h 602800"/>
                  <a:gd name="connsiteX2" fmla="*/ 0 w 97070"/>
                  <a:gd name="connsiteY2" fmla="*/ 554267 h 602800"/>
                  <a:gd name="connsiteX3" fmla="*/ 48533 w 97070"/>
                  <a:gd name="connsiteY3" fmla="*/ 602801 h 602800"/>
                  <a:gd name="connsiteX4" fmla="*/ 97067 w 97070"/>
                  <a:gd name="connsiteY4" fmla="*/ 554267 h 602800"/>
                  <a:gd name="connsiteX5" fmla="*/ 97067 w 97070"/>
                  <a:gd name="connsiteY5" fmla="*/ 48533 h 602800"/>
                  <a:gd name="connsiteX6" fmla="*/ 48533 w 97070"/>
                  <a:gd name="connsiteY6" fmla="*/ 0 h 60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70" h="602800">
                    <a:moveTo>
                      <a:pt x="48533" y="0"/>
                    </a:moveTo>
                    <a:cubicBezTo>
                      <a:pt x="21805" y="0"/>
                      <a:pt x="0" y="21805"/>
                      <a:pt x="0" y="48533"/>
                    </a:cubicBezTo>
                    <a:lnTo>
                      <a:pt x="0" y="554267"/>
                    </a:lnTo>
                    <a:cubicBezTo>
                      <a:pt x="0" y="580996"/>
                      <a:pt x="21805" y="602801"/>
                      <a:pt x="48533" y="602801"/>
                    </a:cubicBezTo>
                    <a:cubicBezTo>
                      <a:pt x="75262" y="602801"/>
                      <a:pt x="97067" y="580996"/>
                      <a:pt x="97067" y="554267"/>
                    </a:cubicBezTo>
                    <a:lnTo>
                      <a:pt x="97067" y="48533"/>
                    </a:lnTo>
                    <a:cubicBezTo>
                      <a:pt x="97419" y="21805"/>
                      <a:pt x="75262" y="0"/>
                      <a:pt x="48533" y="0"/>
                    </a:cubicBezTo>
                    <a:close/>
                  </a:path>
                </a:pathLst>
              </a:custGeom>
              <a:solidFill>
                <a:schemeClr val="accent3"/>
              </a:solidFill>
              <a:ln w="3515" cap="flat">
                <a:no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5C9EC4D4-A5C7-041A-B489-DC0676413977}"/>
                  </a:ext>
                </a:extLst>
              </p:cNvPr>
              <p:cNvSpPr/>
              <p:nvPr/>
            </p:nvSpPr>
            <p:spPr>
              <a:xfrm>
                <a:off x="7835992" y="2676847"/>
                <a:ext cx="64364" cy="479928"/>
              </a:xfrm>
              <a:custGeom>
                <a:avLst/>
                <a:gdLst>
                  <a:gd name="connsiteX0" fmla="*/ 48534 w 97067"/>
                  <a:gd name="connsiteY0" fmla="*/ 0 h 723782"/>
                  <a:gd name="connsiteX1" fmla="*/ 0 w 97067"/>
                  <a:gd name="connsiteY1" fmla="*/ 48534 h 723782"/>
                  <a:gd name="connsiteX2" fmla="*/ 0 w 97067"/>
                  <a:gd name="connsiteY2" fmla="*/ 675249 h 723782"/>
                  <a:gd name="connsiteX3" fmla="*/ 48534 w 97067"/>
                  <a:gd name="connsiteY3" fmla="*/ 723783 h 723782"/>
                  <a:gd name="connsiteX4" fmla="*/ 97067 w 97067"/>
                  <a:gd name="connsiteY4" fmla="*/ 675249 h 723782"/>
                  <a:gd name="connsiteX5" fmla="*/ 97067 w 97067"/>
                  <a:gd name="connsiteY5" fmla="*/ 48534 h 723782"/>
                  <a:gd name="connsiteX6" fmla="*/ 48534 w 97067"/>
                  <a:gd name="connsiteY6" fmla="*/ 0 h 72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7" h="723782">
                    <a:moveTo>
                      <a:pt x="48534" y="0"/>
                    </a:moveTo>
                    <a:cubicBezTo>
                      <a:pt x="21805" y="0"/>
                      <a:pt x="0" y="21805"/>
                      <a:pt x="0" y="48534"/>
                    </a:cubicBezTo>
                    <a:lnTo>
                      <a:pt x="0" y="675249"/>
                    </a:lnTo>
                    <a:cubicBezTo>
                      <a:pt x="0" y="701978"/>
                      <a:pt x="21805" y="723783"/>
                      <a:pt x="48534" y="723783"/>
                    </a:cubicBezTo>
                    <a:cubicBezTo>
                      <a:pt x="75263" y="723783"/>
                      <a:pt x="97067" y="701978"/>
                      <a:pt x="97067" y="675249"/>
                    </a:cubicBezTo>
                    <a:lnTo>
                      <a:pt x="97067" y="48534"/>
                    </a:lnTo>
                    <a:cubicBezTo>
                      <a:pt x="97067" y="21805"/>
                      <a:pt x="75263" y="0"/>
                      <a:pt x="48534" y="0"/>
                    </a:cubicBezTo>
                    <a:close/>
                  </a:path>
                </a:pathLst>
              </a:custGeom>
              <a:solidFill>
                <a:schemeClr val="bg2"/>
              </a:solidFill>
              <a:ln w="3515" cap="flat">
                <a:no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40EDD1D8-4A42-CFD0-2EF7-56202419B5C5}"/>
                  </a:ext>
                </a:extLst>
              </p:cNvPr>
              <p:cNvSpPr/>
              <p:nvPr/>
            </p:nvSpPr>
            <p:spPr>
              <a:xfrm>
                <a:off x="8012059" y="2511974"/>
                <a:ext cx="64364" cy="645035"/>
              </a:xfrm>
              <a:custGeom>
                <a:avLst/>
                <a:gdLst>
                  <a:gd name="connsiteX0" fmla="*/ 48534 w 97067"/>
                  <a:gd name="connsiteY0" fmla="*/ 0 h 972780"/>
                  <a:gd name="connsiteX1" fmla="*/ 0 w 97067"/>
                  <a:gd name="connsiteY1" fmla="*/ 48533 h 972780"/>
                  <a:gd name="connsiteX2" fmla="*/ 0 w 97067"/>
                  <a:gd name="connsiteY2" fmla="*/ 924247 h 972780"/>
                  <a:gd name="connsiteX3" fmla="*/ 48534 w 97067"/>
                  <a:gd name="connsiteY3" fmla="*/ 972781 h 972780"/>
                  <a:gd name="connsiteX4" fmla="*/ 97067 w 97067"/>
                  <a:gd name="connsiteY4" fmla="*/ 924247 h 972780"/>
                  <a:gd name="connsiteX5" fmla="*/ 97067 w 97067"/>
                  <a:gd name="connsiteY5" fmla="*/ 48533 h 972780"/>
                  <a:gd name="connsiteX6" fmla="*/ 48534 w 97067"/>
                  <a:gd name="connsiteY6" fmla="*/ 0 h 97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7" h="972780">
                    <a:moveTo>
                      <a:pt x="48534" y="0"/>
                    </a:moveTo>
                    <a:cubicBezTo>
                      <a:pt x="21805" y="0"/>
                      <a:pt x="0" y="21805"/>
                      <a:pt x="0" y="48533"/>
                    </a:cubicBezTo>
                    <a:lnTo>
                      <a:pt x="0" y="924247"/>
                    </a:lnTo>
                    <a:cubicBezTo>
                      <a:pt x="0" y="950976"/>
                      <a:pt x="21805" y="972781"/>
                      <a:pt x="48534" y="972781"/>
                    </a:cubicBezTo>
                    <a:cubicBezTo>
                      <a:pt x="75263" y="972781"/>
                      <a:pt x="97067" y="950976"/>
                      <a:pt x="97067" y="924247"/>
                    </a:cubicBezTo>
                    <a:lnTo>
                      <a:pt x="97067" y="48533"/>
                    </a:lnTo>
                    <a:cubicBezTo>
                      <a:pt x="97067" y="21805"/>
                      <a:pt x="75263" y="0"/>
                      <a:pt x="48534" y="0"/>
                    </a:cubicBezTo>
                    <a:close/>
                  </a:path>
                </a:pathLst>
              </a:custGeom>
              <a:solidFill>
                <a:schemeClr val="accent3"/>
              </a:solidFill>
              <a:ln w="3515" cap="flat">
                <a:no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A4332CEF-AC20-79FC-07ED-8A0871CBF80B}"/>
                  </a:ext>
                </a:extLst>
              </p:cNvPr>
              <p:cNvSpPr/>
              <p:nvPr/>
            </p:nvSpPr>
            <p:spPr>
              <a:xfrm>
                <a:off x="8716794" y="2704365"/>
                <a:ext cx="64364" cy="452410"/>
              </a:xfrm>
              <a:custGeom>
                <a:avLst/>
                <a:gdLst>
                  <a:gd name="connsiteX0" fmla="*/ 48534 w 97067"/>
                  <a:gd name="connsiteY0" fmla="*/ 0 h 682282"/>
                  <a:gd name="connsiteX1" fmla="*/ 0 w 97067"/>
                  <a:gd name="connsiteY1" fmla="*/ 48533 h 682282"/>
                  <a:gd name="connsiteX2" fmla="*/ 0 w 97067"/>
                  <a:gd name="connsiteY2" fmla="*/ 633750 h 682282"/>
                  <a:gd name="connsiteX3" fmla="*/ 48534 w 97067"/>
                  <a:gd name="connsiteY3" fmla="*/ 682283 h 682282"/>
                  <a:gd name="connsiteX4" fmla="*/ 97067 w 97067"/>
                  <a:gd name="connsiteY4" fmla="*/ 633750 h 682282"/>
                  <a:gd name="connsiteX5" fmla="*/ 97067 w 97067"/>
                  <a:gd name="connsiteY5" fmla="*/ 48533 h 682282"/>
                  <a:gd name="connsiteX6" fmla="*/ 48534 w 97067"/>
                  <a:gd name="connsiteY6" fmla="*/ 0 h 6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67" h="682282">
                    <a:moveTo>
                      <a:pt x="48534" y="0"/>
                    </a:moveTo>
                    <a:cubicBezTo>
                      <a:pt x="21806" y="0"/>
                      <a:pt x="0" y="21805"/>
                      <a:pt x="0" y="48533"/>
                    </a:cubicBezTo>
                    <a:lnTo>
                      <a:pt x="0" y="633750"/>
                    </a:lnTo>
                    <a:cubicBezTo>
                      <a:pt x="0" y="660478"/>
                      <a:pt x="21806" y="682283"/>
                      <a:pt x="48534" y="682283"/>
                    </a:cubicBezTo>
                    <a:cubicBezTo>
                      <a:pt x="75263" y="682283"/>
                      <a:pt x="97067" y="660478"/>
                      <a:pt x="97067" y="633750"/>
                    </a:cubicBezTo>
                    <a:lnTo>
                      <a:pt x="97067" y="48533"/>
                    </a:lnTo>
                    <a:cubicBezTo>
                      <a:pt x="97067" y="21805"/>
                      <a:pt x="75263" y="0"/>
                      <a:pt x="48534" y="0"/>
                    </a:cubicBezTo>
                    <a:close/>
                  </a:path>
                </a:pathLst>
              </a:custGeom>
              <a:solidFill>
                <a:schemeClr val="accent3"/>
              </a:solidFill>
              <a:ln w="3515" cap="flat">
                <a:no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B4C03621-9639-3871-A544-93BA78A80990}"/>
                  </a:ext>
                </a:extLst>
              </p:cNvPr>
              <p:cNvSpPr/>
              <p:nvPr/>
            </p:nvSpPr>
            <p:spPr>
              <a:xfrm>
                <a:off x="7440715" y="2532962"/>
                <a:ext cx="309925" cy="23320"/>
              </a:xfrm>
              <a:custGeom>
                <a:avLst/>
                <a:gdLst>
                  <a:gd name="connsiteX0" fmla="*/ 449815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400 w 467399"/>
                  <a:gd name="connsiteY5" fmla="*/ 17585 h 35169"/>
                  <a:gd name="connsiteX6" fmla="*/ 449815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815" y="0"/>
                    </a:moveTo>
                    <a:lnTo>
                      <a:pt x="17585" y="0"/>
                    </a:lnTo>
                    <a:cubicBezTo>
                      <a:pt x="7737" y="0"/>
                      <a:pt x="0" y="7737"/>
                      <a:pt x="0" y="17585"/>
                    </a:cubicBezTo>
                    <a:cubicBezTo>
                      <a:pt x="0" y="27432"/>
                      <a:pt x="7737" y="35169"/>
                      <a:pt x="17585" y="35169"/>
                    </a:cubicBezTo>
                    <a:lnTo>
                      <a:pt x="449815" y="35169"/>
                    </a:lnTo>
                    <a:cubicBezTo>
                      <a:pt x="459662" y="35169"/>
                      <a:pt x="467400" y="27432"/>
                      <a:pt x="467400" y="17585"/>
                    </a:cubicBezTo>
                    <a:cubicBezTo>
                      <a:pt x="467400" y="7737"/>
                      <a:pt x="459662" y="0"/>
                      <a:pt x="449815" y="0"/>
                    </a:cubicBezTo>
                    <a:close/>
                  </a:path>
                </a:pathLst>
              </a:custGeom>
              <a:solidFill>
                <a:schemeClr val="accent1"/>
              </a:solidFill>
              <a:ln w="3515" cap="flat">
                <a:no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B01C78AE-E810-C0AF-5400-CC638994C06D}"/>
                  </a:ext>
                </a:extLst>
              </p:cNvPr>
              <p:cNvSpPr/>
              <p:nvPr/>
            </p:nvSpPr>
            <p:spPr>
              <a:xfrm>
                <a:off x="7440715" y="2619946"/>
                <a:ext cx="309925" cy="23320"/>
              </a:xfrm>
              <a:custGeom>
                <a:avLst/>
                <a:gdLst>
                  <a:gd name="connsiteX0" fmla="*/ 449815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400 w 467399"/>
                  <a:gd name="connsiteY5" fmla="*/ 17585 h 35169"/>
                  <a:gd name="connsiteX6" fmla="*/ 449815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815" y="0"/>
                    </a:moveTo>
                    <a:lnTo>
                      <a:pt x="17585" y="0"/>
                    </a:lnTo>
                    <a:cubicBezTo>
                      <a:pt x="7737" y="0"/>
                      <a:pt x="0" y="7737"/>
                      <a:pt x="0" y="17585"/>
                    </a:cubicBezTo>
                    <a:cubicBezTo>
                      <a:pt x="0" y="27432"/>
                      <a:pt x="7737" y="35169"/>
                      <a:pt x="17585" y="35169"/>
                    </a:cubicBezTo>
                    <a:lnTo>
                      <a:pt x="449815" y="35169"/>
                    </a:lnTo>
                    <a:cubicBezTo>
                      <a:pt x="459662" y="35169"/>
                      <a:pt x="467400" y="27432"/>
                      <a:pt x="467400" y="17585"/>
                    </a:cubicBezTo>
                    <a:cubicBezTo>
                      <a:pt x="467400" y="7737"/>
                      <a:pt x="459662" y="0"/>
                      <a:pt x="449815" y="0"/>
                    </a:cubicBezTo>
                    <a:close/>
                  </a:path>
                </a:pathLst>
              </a:custGeom>
              <a:solidFill>
                <a:schemeClr val="accent1"/>
              </a:solidFill>
              <a:ln w="3515" cap="flat">
                <a:no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1B37042B-57FC-2E9B-C999-5E7ACA7BAD6C}"/>
                  </a:ext>
                </a:extLst>
              </p:cNvPr>
              <p:cNvSpPr/>
              <p:nvPr/>
            </p:nvSpPr>
            <p:spPr>
              <a:xfrm>
                <a:off x="8499684" y="2511974"/>
                <a:ext cx="281474" cy="144818"/>
              </a:xfrm>
              <a:custGeom>
                <a:avLst/>
                <a:gdLst>
                  <a:gd name="connsiteX0" fmla="*/ 382289 w 424492"/>
                  <a:gd name="connsiteY0" fmla="*/ 0 h 218400"/>
                  <a:gd name="connsiteX1" fmla="*/ 42203 w 424492"/>
                  <a:gd name="connsiteY1" fmla="*/ 0 h 218400"/>
                  <a:gd name="connsiteX2" fmla="*/ 0 w 424492"/>
                  <a:gd name="connsiteY2" fmla="*/ 42203 h 218400"/>
                  <a:gd name="connsiteX3" fmla="*/ 0 w 424492"/>
                  <a:gd name="connsiteY3" fmla="*/ 176198 h 218400"/>
                  <a:gd name="connsiteX4" fmla="*/ 42203 w 424492"/>
                  <a:gd name="connsiteY4" fmla="*/ 218401 h 218400"/>
                  <a:gd name="connsiteX5" fmla="*/ 382289 w 424492"/>
                  <a:gd name="connsiteY5" fmla="*/ 218401 h 218400"/>
                  <a:gd name="connsiteX6" fmla="*/ 424492 w 424492"/>
                  <a:gd name="connsiteY6" fmla="*/ 176198 h 218400"/>
                  <a:gd name="connsiteX7" fmla="*/ 424492 w 424492"/>
                  <a:gd name="connsiteY7" fmla="*/ 42203 h 218400"/>
                  <a:gd name="connsiteX8" fmla="*/ 382289 w 424492"/>
                  <a:gd name="connsiteY8" fmla="*/ 0 h 21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492" h="218400">
                    <a:moveTo>
                      <a:pt x="382289" y="0"/>
                    </a:moveTo>
                    <a:lnTo>
                      <a:pt x="42203" y="0"/>
                    </a:lnTo>
                    <a:cubicBezTo>
                      <a:pt x="18991" y="0"/>
                      <a:pt x="0" y="18991"/>
                      <a:pt x="0" y="42203"/>
                    </a:cubicBezTo>
                    <a:lnTo>
                      <a:pt x="0" y="176198"/>
                    </a:lnTo>
                    <a:cubicBezTo>
                      <a:pt x="0" y="199409"/>
                      <a:pt x="18991" y="218401"/>
                      <a:pt x="42203" y="218401"/>
                    </a:cubicBezTo>
                    <a:lnTo>
                      <a:pt x="382289" y="218401"/>
                    </a:lnTo>
                    <a:cubicBezTo>
                      <a:pt x="405501" y="218401"/>
                      <a:pt x="424492" y="199409"/>
                      <a:pt x="424492" y="176198"/>
                    </a:cubicBezTo>
                    <a:lnTo>
                      <a:pt x="424492" y="42203"/>
                    </a:lnTo>
                    <a:cubicBezTo>
                      <a:pt x="424492" y="18991"/>
                      <a:pt x="405501" y="0"/>
                      <a:pt x="382289" y="0"/>
                    </a:cubicBezTo>
                    <a:close/>
                  </a:path>
                </a:pathLst>
              </a:custGeom>
              <a:solidFill>
                <a:schemeClr val="accent1"/>
              </a:solidFill>
              <a:ln w="3515" cap="flat">
                <a:noFill/>
                <a:prstDash val="solid"/>
                <a:miter/>
              </a:ln>
            </p:spPr>
            <p:txBody>
              <a:bodyPr rtlCol="0" anchor="ctr"/>
              <a:lstStyle/>
              <a:p>
                <a:endParaRPr lang="en-GB"/>
              </a:p>
            </p:txBody>
          </p:sp>
        </p:grpSp>
        <p:sp>
          <p:nvSpPr>
            <p:cNvPr id="198" name="Freeform: Shape 197">
              <a:extLst>
                <a:ext uri="{FF2B5EF4-FFF2-40B4-BE49-F238E27FC236}">
                  <a16:creationId xmlns:a16="http://schemas.microsoft.com/office/drawing/2014/main" id="{CCC29002-6AE2-E3BC-38A3-FD4084BF4DBA}"/>
                </a:ext>
              </a:extLst>
            </p:cNvPr>
            <p:cNvSpPr/>
            <p:nvPr/>
          </p:nvSpPr>
          <p:spPr>
            <a:xfrm>
              <a:off x="7627002" y="3638568"/>
              <a:ext cx="432589" cy="432764"/>
            </a:xfrm>
            <a:custGeom>
              <a:avLst/>
              <a:gdLst>
                <a:gd name="connsiteX0" fmla="*/ 95484 w 652389"/>
                <a:gd name="connsiteY0" fmla="*/ 95748 h 652653"/>
                <a:gd name="connsiteX1" fmla="*/ 95484 w 652389"/>
                <a:gd name="connsiteY1" fmla="*/ 557169 h 652653"/>
                <a:gd name="connsiteX2" fmla="*/ 556905 w 652389"/>
                <a:gd name="connsiteY2" fmla="*/ 557169 h 652653"/>
                <a:gd name="connsiteX3" fmla="*/ 556905 w 652389"/>
                <a:gd name="connsiteY3" fmla="*/ 95748 h 652653"/>
                <a:gd name="connsiteX4" fmla="*/ 95484 w 652389"/>
                <a:gd name="connsiteY4" fmla="*/ 95748 h 652653"/>
                <a:gd name="connsiteX5" fmla="*/ 462300 w 652389"/>
                <a:gd name="connsiteY5" fmla="*/ 462563 h 652653"/>
                <a:gd name="connsiteX6" fmla="*/ 190441 w 652389"/>
                <a:gd name="connsiteY6" fmla="*/ 462563 h 652653"/>
                <a:gd name="connsiteX7" fmla="*/ 190441 w 652389"/>
                <a:gd name="connsiteY7" fmla="*/ 190705 h 652653"/>
                <a:gd name="connsiteX8" fmla="*/ 462300 w 652389"/>
                <a:gd name="connsiteY8" fmla="*/ 190705 h 652653"/>
                <a:gd name="connsiteX9" fmla="*/ 462300 w 652389"/>
                <a:gd name="connsiteY9" fmla="*/ 462563 h 65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389" h="652653">
                  <a:moveTo>
                    <a:pt x="95484" y="95748"/>
                  </a:moveTo>
                  <a:cubicBezTo>
                    <a:pt x="-31828" y="223061"/>
                    <a:pt x="-31828" y="429856"/>
                    <a:pt x="95484" y="557169"/>
                  </a:cubicBezTo>
                  <a:cubicBezTo>
                    <a:pt x="222798" y="684481"/>
                    <a:pt x="429592" y="684481"/>
                    <a:pt x="556905" y="557169"/>
                  </a:cubicBezTo>
                  <a:cubicBezTo>
                    <a:pt x="684218" y="429856"/>
                    <a:pt x="684218" y="223061"/>
                    <a:pt x="556905" y="95748"/>
                  </a:cubicBezTo>
                  <a:cubicBezTo>
                    <a:pt x="429592" y="-31916"/>
                    <a:pt x="222798" y="-31916"/>
                    <a:pt x="95484" y="95748"/>
                  </a:cubicBezTo>
                  <a:close/>
                  <a:moveTo>
                    <a:pt x="462300" y="462563"/>
                  </a:moveTo>
                  <a:cubicBezTo>
                    <a:pt x="387038" y="537826"/>
                    <a:pt x="265352" y="537826"/>
                    <a:pt x="190441" y="462563"/>
                  </a:cubicBezTo>
                  <a:cubicBezTo>
                    <a:pt x="115179" y="387301"/>
                    <a:pt x="115179" y="265616"/>
                    <a:pt x="190441" y="190705"/>
                  </a:cubicBezTo>
                  <a:cubicBezTo>
                    <a:pt x="265704" y="115443"/>
                    <a:pt x="387389" y="115443"/>
                    <a:pt x="462300" y="190705"/>
                  </a:cubicBezTo>
                  <a:cubicBezTo>
                    <a:pt x="537210" y="265616"/>
                    <a:pt x="537210" y="387301"/>
                    <a:pt x="462300" y="462563"/>
                  </a:cubicBezTo>
                  <a:close/>
                </a:path>
              </a:pathLst>
            </a:custGeom>
            <a:solidFill>
              <a:schemeClr val="accent4">
                <a:lumMod val="60000"/>
                <a:lumOff val="40000"/>
              </a:schemeClr>
            </a:solidFill>
            <a:ln w="3515" cap="flat">
              <a:noFill/>
              <a:prstDash val="solid"/>
              <a:miter/>
            </a:ln>
          </p:spPr>
          <p:txBody>
            <a:bodyPr rtlCol="0" anchor="ctr"/>
            <a:lstStyle/>
            <a:p>
              <a:endParaRPr lang="en-GB" dirty="0"/>
            </a:p>
          </p:txBody>
        </p:sp>
        <p:sp>
          <p:nvSpPr>
            <p:cNvPr id="199" name="Freeform: Shape 198">
              <a:extLst>
                <a:ext uri="{FF2B5EF4-FFF2-40B4-BE49-F238E27FC236}">
                  <a16:creationId xmlns:a16="http://schemas.microsoft.com/office/drawing/2014/main" id="{ECFFA7C3-259B-229F-7798-5693EBBFF3F6}"/>
                </a:ext>
              </a:extLst>
            </p:cNvPr>
            <p:cNvSpPr/>
            <p:nvPr/>
          </p:nvSpPr>
          <p:spPr>
            <a:xfrm rot="18900000">
              <a:off x="7990471" y="3935285"/>
              <a:ext cx="58766" cy="192855"/>
            </a:xfrm>
            <a:custGeom>
              <a:avLst/>
              <a:gdLst>
                <a:gd name="connsiteX0" fmla="*/ 0 w 88625"/>
                <a:gd name="connsiteY0" fmla="*/ 0 h 290846"/>
                <a:gd name="connsiteX1" fmla="*/ 88626 w 88625"/>
                <a:gd name="connsiteY1" fmla="*/ 0 h 290846"/>
                <a:gd name="connsiteX2" fmla="*/ 88626 w 88625"/>
                <a:gd name="connsiteY2" fmla="*/ 290847 h 290846"/>
                <a:gd name="connsiteX3" fmla="*/ 0 w 88625"/>
                <a:gd name="connsiteY3" fmla="*/ 290847 h 290846"/>
              </a:gdLst>
              <a:ahLst/>
              <a:cxnLst>
                <a:cxn ang="0">
                  <a:pos x="connsiteX0" y="connsiteY0"/>
                </a:cxn>
                <a:cxn ang="0">
                  <a:pos x="connsiteX1" y="connsiteY1"/>
                </a:cxn>
                <a:cxn ang="0">
                  <a:pos x="connsiteX2" y="connsiteY2"/>
                </a:cxn>
                <a:cxn ang="0">
                  <a:pos x="connsiteX3" y="connsiteY3"/>
                </a:cxn>
              </a:cxnLst>
              <a:rect l="l" t="t" r="r" b="b"/>
              <a:pathLst>
                <a:path w="88625" h="290846">
                  <a:moveTo>
                    <a:pt x="0" y="0"/>
                  </a:moveTo>
                  <a:lnTo>
                    <a:pt x="88626" y="0"/>
                  </a:lnTo>
                  <a:lnTo>
                    <a:pt x="88626" y="290847"/>
                  </a:lnTo>
                  <a:lnTo>
                    <a:pt x="0" y="290847"/>
                  </a:lnTo>
                  <a:close/>
                </a:path>
              </a:pathLst>
            </a:custGeom>
            <a:solidFill>
              <a:schemeClr val="accent4">
                <a:lumMod val="60000"/>
                <a:lumOff val="40000"/>
              </a:schemeClr>
            </a:solidFill>
            <a:ln w="3515" cap="flat">
              <a:no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61FBB4A8-135A-F53A-3DFB-B330B9D71F92}"/>
                </a:ext>
              </a:extLst>
            </p:cNvPr>
            <p:cNvSpPr/>
            <p:nvPr/>
          </p:nvSpPr>
          <p:spPr>
            <a:xfrm>
              <a:off x="8043150" y="4055591"/>
              <a:ext cx="343039" cy="343039"/>
            </a:xfrm>
            <a:custGeom>
              <a:avLst/>
              <a:gdLst>
                <a:gd name="connsiteX0" fmla="*/ 190969 w 517338"/>
                <a:gd name="connsiteY0" fmla="*/ 32707 h 517339"/>
                <a:gd name="connsiteX1" fmla="*/ 32707 w 517338"/>
                <a:gd name="connsiteY1" fmla="*/ 32707 h 517339"/>
                <a:gd name="connsiteX2" fmla="*/ 32707 w 517338"/>
                <a:gd name="connsiteY2" fmla="*/ 190969 h 517339"/>
                <a:gd name="connsiteX3" fmla="*/ 326370 w 517338"/>
                <a:gd name="connsiteY3" fmla="*/ 484632 h 517339"/>
                <a:gd name="connsiteX4" fmla="*/ 484632 w 517338"/>
                <a:gd name="connsiteY4" fmla="*/ 484632 h 517339"/>
                <a:gd name="connsiteX5" fmla="*/ 484632 w 517338"/>
                <a:gd name="connsiteY5" fmla="*/ 326371 h 517339"/>
                <a:gd name="connsiteX6" fmla="*/ 190969 w 517338"/>
                <a:gd name="connsiteY6" fmla="*/ 32707 h 51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338" h="517339">
                  <a:moveTo>
                    <a:pt x="190969" y="32707"/>
                  </a:moveTo>
                  <a:cubicBezTo>
                    <a:pt x="147359" y="-10902"/>
                    <a:pt x="76317" y="-10902"/>
                    <a:pt x="32707" y="32707"/>
                  </a:cubicBezTo>
                  <a:cubicBezTo>
                    <a:pt x="-10902" y="76317"/>
                    <a:pt x="-10902" y="147359"/>
                    <a:pt x="32707" y="190969"/>
                  </a:cubicBezTo>
                  <a:lnTo>
                    <a:pt x="326370" y="484632"/>
                  </a:lnTo>
                  <a:cubicBezTo>
                    <a:pt x="369980" y="528242"/>
                    <a:pt x="441022" y="528242"/>
                    <a:pt x="484632" y="484632"/>
                  </a:cubicBezTo>
                  <a:cubicBezTo>
                    <a:pt x="528241" y="441022"/>
                    <a:pt x="528241" y="369980"/>
                    <a:pt x="484632" y="326371"/>
                  </a:cubicBezTo>
                  <a:lnTo>
                    <a:pt x="190969" y="32707"/>
                  </a:lnTo>
                  <a:close/>
                </a:path>
              </a:pathLst>
            </a:custGeom>
            <a:solidFill>
              <a:schemeClr val="accent5"/>
            </a:solidFill>
            <a:ln w="3515" cap="flat">
              <a:no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47D6065E-2E22-B31F-FD95-0FDB7634CE83}"/>
                </a:ext>
              </a:extLst>
            </p:cNvPr>
            <p:cNvSpPr/>
            <p:nvPr/>
          </p:nvSpPr>
          <p:spPr>
            <a:xfrm>
              <a:off x="4114403" y="2751994"/>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solidFill>
              <a:schemeClr val="tx2"/>
            </a:solidFill>
            <a:ln w="3515" cap="flat">
              <a:no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1EB02989-8AAC-0C8C-F17C-0FEC0B297B5C}"/>
                </a:ext>
              </a:extLst>
            </p:cNvPr>
            <p:cNvSpPr/>
            <p:nvPr/>
          </p:nvSpPr>
          <p:spPr>
            <a:xfrm>
              <a:off x="4114403" y="2663378"/>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solidFill>
              <a:schemeClr val="tx2"/>
            </a:solidFill>
            <a:ln w="3515" cap="flat">
              <a:no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DFD0ABBA-E006-F68C-C3A7-98956A5383BC}"/>
                </a:ext>
              </a:extLst>
            </p:cNvPr>
            <p:cNvSpPr/>
            <p:nvPr/>
          </p:nvSpPr>
          <p:spPr>
            <a:xfrm>
              <a:off x="4114403" y="2574761"/>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solidFill>
              <a:schemeClr val="tx2"/>
            </a:solidFill>
            <a:ln w="3515" cap="flat">
              <a:no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9FD59B0A-08F8-56D1-A922-FAFB16FFB5FE}"/>
                </a:ext>
              </a:extLst>
            </p:cNvPr>
            <p:cNvSpPr/>
            <p:nvPr/>
          </p:nvSpPr>
          <p:spPr>
            <a:xfrm>
              <a:off x="4114403" y="2486145"/>
              <a:ext cx="23320" cy="46640"/>
            </a:xfrm>
            <a:custGeom>
              <a:avLst/>
              <a:gdLst>
                <a:gd name="connsiteX0" fmla="*/ 17585 w 35169"/>
                <a:gd name="connsiteY0" fmla="*/ 0 h 70338"/>
                <a:gd name="connsiteX1" fmla="*/ 0 w 35169"/>
                <a:gd name="connsiteY1" fmla="*/ 17585 h 70338"/>
                <a:gd name="connsiteX2" fmla="*/ 0 w 35169"/>
                <a:gd name="connsiteY2" fmla="*/ 52754 h 70338"/>
                <a:gd name="connsiteX3" fmla="*/ 17585 w 35169"/>
                <a:gd name="connsiteY3" fmla="*/ 70338 h 70338"/>
                <a:gd name="connsiteX4" fmla="*/ 35169 w 35169"/>
                <a:gd name="connsiteY4" fmla="*/ 52754 h 70338"/>
                <a:gd name="connsiteX5" fmla="*/ 35169 w 35169"/>
                <a:gd name="connsiteY5" fmla="*/ 17585 h 70338"/>
                <a:gd name="connsiteX6" fmla="*/ 17585 w 35169"/>
                <a:gd name="connsiteY6" fmla="*/ 0 h 7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69" h="70338">
                  <a:moveTo>
                    <a:pt x="17585" y="0"/>
                  </a:moveTo>
                  <a:cubicBezTo>
                    <a:pt x="7737" y="0"/>
                    <a:pt x="0" y="7737"/>
                    <a:pt x="0" y="17585"/>
                  </a:cubicBezTo>
                  <a:lnTo>
                    <a:pt x="0" y="52754"/>
                  </a:lnTo>
                  <a:cubicBezTo>
                    <a:pt x="0" y="62601"/>
                    <a:pt x="7737" y="70338"/>
                    <a:pt x="17585" y="70338"/>
                  </a:cubicBezTo>
                  <a:cubicBezTo>
                    <a:pt x="27432" y="70338"/>
                    <a:pt x="35169" y="62601"/>
                    <a:pt x="35169" y="52754"/>
                  </a:cubicBezTo>
                  <a:lnTo>
                    <a:pt x="35169" y="17585"/>
                  </a:lnTo>
                  <a:cubicBezTo>
                    <a:pt x="35169" y="7737"/>
                    <a:pt x="27432" y="0"/>
                    <a:pt x="17585" y="0"/>
                  </a:cubicBezTo>
                  <a:close/>
                </a:path>
              </a:pathLst>
            </a:custGeom>
            <a:solidFill>
              <a:schemeClr val="tx2"/>
            </a:solidFill>
            <a:ln w="3515" cap="flat">
              <a:no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8CE0EF38-DEFE-ABBF-6241-7C030B30DEA6}"/>
                </a:ext>
              </a:extLst>
            </p:cNvPr>
            <p:cNvSpPr/>
            <p:nvPr/>
          </p:nvSpPr>
          <p:spPr>
            <a:xfrm>
              <a:off x="3971218" y="2270900"/>
              <a:ext cx="309925" cy="23320"/>
            </a:xfrm>
            <a:custGeom>
              <a:avLst/>
              <a:gdLst>
                <a:gd name="connsiteX0" fmla="*/ 449463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399 w 467399"/>
                <a:gd name="connsiteY5" fmla="*/ 17585 h 35169"/>
                <a:gd name="connsiteX6" fmla="*/ 449463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463" y="0"/>
                  </a:moveTo>
                  <a:lnTo>
                    <a:pt x="17585" y="0"/>
                  </a:lnTo>
                  <a:cubicBezTo>
                    <a:pt x="7737" y="0"/>
                    <a:pt x="0" y="7737"/>
                    <a:pt x="0" y="17585"/>
                  </a:cubicBezTo>
                  <a:cubicBezTo>
                    <a:pt x="0" y="27432"/>
                    <a:pt x="7737" y="35169"/>
                    <a:pt x="17585" y="35169"/>
                  </a:cubicBezTo>
                  <a:lnTo>
                    <a:pt x="449815" y="35169"/>
                  </a:lnTo>
                  <a:cubicBezTo>
                    <a:pt x="459662" y="35169"/>
                    <a:pt x="467399" y="27432"/>
                    <a:pt x="467399" y="17585"/>
                  </a:cubicBezTo>
                  <a:cubicBezTo>
                    <a:pt x="467048" y="7737"/>
                    <a:pt x="459310" y="0"/>
                    <a:pt x="449463" y="0"/>
                  </a:cubicBezTo>
                  <a:close/>
                </a:path>
              </a:pathLst>
            </a:custGeom>
            <a:solidFill>
              <a:schemeClr val="tx2"/>
            </a:solidFill>
            <a:ln w="3515" cap="flat">
              <a:no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F28346CD-229A-46E2-A880-F426F8FFCA6B}"/>
                </a:ext>
              </a:extLst>
            </p:cNvPr>
            <p:cNvSpPr/>
            <p:nvPr/>
          </p:nvSpPr>
          <p:spPr>
            <a:xfrm>
              <a:off x="3971218" y="2357884"/>
              <a:ext cx="309925" cy="23320"/>
            </a:xfrm>
            <a:custGeom>
              <a:avLst/>
              <a:gdLst>
                <a:gd name="connsiteX0" fmla="*/ 449463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399 w 467399"/>
                <a:gd name="connsiteY5" fmla="*/ 17585 h 35169"/>
                <a:gd name="connsiteX6" fmla="*/ 449463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463" y="0"/>
                  </a:moveTo>
                  <a:lnTo>
                    <a:pt x="17585" y="0"/>
                  </a:lnTo>
                  <a:cubicBezTo>
                    <a:pt x="7737" y="0"/>
                    <a:pt x="0" y="7737"/>
                    <a:pt x="0" y="17585"/>
                  </a:cubicBezTo>
                  <a:cubicBezTo>
                    <a:pt x="0" y="27432"/>
                    <a:pt x="7737" y="35169"/>
                    <a:pt x="17585" y="35169"/>
                  </a:cubicBezTo>
                  <a:lnTo>
                    <a:pt x="449815" y="35169"/>
                  </a:lnTo>
                  <a:cubicBezTo>
                    <a:pt x="459662" y="35169"/>
                    <a:pt x="467399" y="27432"/>
                    <a:pt x="467399" y="17585"/>
                  </a:cubicBezTo>
                  <a:cubicBezTo>
                    <a:pt x="467048" y="8089"/>
                    <a:pt x="459310" y="0"/>
                    <a:pt x="449463" y="0"/>
                  </a:cubicBezTo>
                  <a:close/>
                </a:path>
              </a:pathLst>
            </a:custGeom>
            <a:solidFill>
              <a:schemeClr val="tx2"/>
            </a:solidFill>
            <a:ln w="3515" cap="flat">
              <a:no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A4AE4CF2-2973-CFD1-33ED-E5974FF8A02A}"/>
                </a:ext>
              </a:extLst>
            </p:cNvPr>
            <p:cNvSpPr/>
            <p:nvPr/>
          </p:nvSpPr>
          <p:spPr>
            <a:xfrm>
              <a:off x="3971218" y="2088769"/>
              <a:ext cx="309925" cy="23320"/>
            </a:xfrm>
            <a:custGeom>
              <a:avLst/>
              <a:gdLst>
                <a:gd name="connsiteX0" fmla="*/ 449463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399 w 467399"/>
                <a:gd name="connsiteY5" fmla="*/ 17585 h 35169"/>
                <a:gd name="connsiteX6" fmla="*/ 449463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463" y="0"/>
                  </a:moveTo>
                  <a:lnTo>
                    <a:pt x="17585" y="0"/>
                  </a:lnTo>
                  <a:cubicBezTo>
                    <a:pt x="7737" y="0"/>
                    <a:pt x="0" y="7737"/>
                    <a:pt x="0" y="17585"/>
                  </a:cubicBezTo>
                  <a:cubicBezTo>
                    <a:pt x="0" y="27432"/>
                    <a:pt x="7737" y="35169"/>
                    <a:pt x="17585" y="35169"/>
                  </a:cubicBezTo>
                  <a:lnTo>
                    <a:pt x="449815" y="35169"/>
                  </a:lnTo>
                  <a:cubicBezTo>
                    <a:pt x="459662" y="35169"/>
                    <a:pt x="467399" y="27432"/>
                    <a:pt x="467399" y="17585"/>
                  </a:cubicBezTo>
                  <a:cubicBezTo>
                    <a:pt x="467048" y="7737"/>
                    <a:pt x="459310" y="0"/>
                    <a:pt x="449463" y="0"/>
                  </a:cubicBezTo>
                  <a:close/>
                </a:path>
              </a:pathLst>
            </a:custGeom>
            <a:solidFill>
              <a:schemeClr val="tx2"/>
            </a:solidFill>
            <a:ln w="3515" cap="flat">
              <a:no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88438401-F04C-D090-08D2-3A76E320D739}"/>
                </a:ext>
              </a:extLst>
            </p:cNvPr>
            <p:cNvSpPr/>
            <p:nvPr/>
          </p:nvSpPr>
          <p:spPr>
            <a:xfrm>
              <a:off x="3971218" y="2175753"/>
              <a:ext cx="309925" cy="23320"/>
            </a:xfrm>
            <a:custGeom>
              <a:avLst/>
              <a:gdLst>
                <a:gd name="connsiteX0" fmla="*/ 449463 w 467399"/>
                <a:gd name="connsiteY0" fmla="*/ 0 h 35169"/>
                <a:gd name="connsiteX1" fmla="*/ 17585 w 467399"/>
                <a:gd name="connsiteY1" fmla="*/ 0 h 35169"/>
                <a:gd name="connsiteX2" fmla="*/ 0 w 467399"/>
                <a:gd name="connsiteY2" fmla="*/ 17585 h 35169"/>
                <a:gd name="connsiteX3" fmla="*/ 17585 w 467399"/>
                <a:gd name="connsiteY3" fmla="*/ 35169 h 35169"/>
                <a:gd name="connsiteX4" fmla="*/ 449815 w 467399"/>
                <a:gd name="connsiteY4" fmla="*/ 35169 h 35169"/>
                <a:gd name="connsiteX5" fmla="*/ 467399 w 467399"/>
                <a:gd name="connsiteY5" fmla="*/ 17585 h 35169"/>
                <a:gd name="connsiteX6" fmla="*/ 449463 w 467399"/>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99" h="35169">
                  <a:moveTo>
                    <a:pt x="449463" y="0"/>
                  </a:moveTo>
                  <a:lnTo>
                    <a:pt x="17585" y="0"/>
                  </a:lnTo>
                  <a:cubicBezTo>
                    <a:pt x="7737" y="0"/>
                    <a:pt x="0" y="7737"/>
                    <a:pt x="0" y="17585"/>
                  </a:cubicBezTo>
                  <a:cubicBezTo>
                    <a:pt x="0" y="27432"/>
                    <a:pt x="7737" y="35169"/>
                    <a:pt x="17585" y="35169"/>
                  </a:cubicBezTo>
                  <a:lnTo>
                    <a:pt x="449815" y="35169"/>
                  </a:lnTo>
                  <a:cubicBezTo>
                    <a:pt x="459662" y="35169"/>
                    <a:pt x="467399" y="27432"/>
                    <a:pt x="467399" y="17585"/>
                  </a:cubicBezTo>
                  <a:cubicBezTo>
                    <a:pt x="467399" y="7737"/>
                    <a:pt x="459310" y="0"/>
                    <a:pt x="449463" y="0"/>
                  </a:cubicBezTo>
                  <a:close/>
                </a:path>
              </a:pathLst>
            </a:custGeom>
            <a:solidFill>
              <a:schemeClr val="tx2"/>
            </a:solidFill>
            <a:ln w="3515" cap="flat">
              <a:no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8E48534B-56BF-A600-B6D5-C01879050D8B}"/>
                </a:ext>
              </a:extLst>
            </p:cNvPr>
            <p:cNvSpPr/>
            <p:nvPr/>
          </p:nvSpPr>
          <p:spPr>
            <a:xfrm>
              <a:off x="5612490" y="2529520"/>
              <a:ext cx="274478" cy="482960"/>
            </a:xfrm>
            <a:custGeom>
              <a:avLst/>
              <a:gdLst>
                <a:gd name="connsiteX0" fmla="*/ 374552 w 413941"/>
                <a:gd name="connsiteY0" fmla="*/ 0 h 728354"/>
                <a:gd name="connsiteX1" fmla="*/ 39389 w 413941"/>
                <a:gd name="connsiteY1" fmla="*/ 0 h 728354"/>
                <a:gd name="connsiteX2" fmla="*/ 0 w 413941"/>
                <a:gd name="connsiteY2" fmla="*/ 39390 h 728354"/>
                <a:gd name="connsiteX3" fmla="*/ 0 w 413941"/>
                <a:gd name="connsiteY3" fmla="*/ 688965 h 728354"/>
                <a:gd name="connsiteX4" fmla="*/ 39389 w 413941"/>
                <a:gd name="connsiteY4" fmla="*/ 728355 h 728354"/>
                <a:gd name="connsiteX5" fmla="*/ 374552 w 413941"/>
                <a:gd name="connsiteY5" fmla="*/ 728355 h 728354"/>
                <a:gd name="connsiteX6" fmla="*/ 413942 w 413941"/>
                <a:gd name="connsiteY6" fmla="*/ 688965 h 728354"/>
                <a:gd name="connsiteX7" fmla="*/ 413942 w 413941"/>
                <a:gd name="connsiteY7" fmla="*/ 39390 h 728354"/>
                <a:gd name="connsiteX8" fmla="*/ 374552 w 413941"/>
                <a:gd name="connsiteY8" fmla="*/ 0 h 72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941" h="728354">
                  <a:moveTo>
                    <a:pt x="374552" y="0"/>
                  </a:moveTo>
                  <a:lnTo>
                    <a:pt x="39389" y="0"/>
                  </a:lnTo>
                  <a:cubicBezTo>
                    <a:pt x="17585" y="0"/>
                    <a:pt x="0" y="17585"/>
                    <a:pt x="0" y="39390"/>
                  </a:cubicBezTo>
                  <a:lnTo>
                    <a:pt x="0" y="688965"/>
                  </a:lnTo>
                  <a:cubicBezTo>
                    <a:pt x="0" y="710770"/>
                    <a:pt x="17585" y="728355"/>
                    <a:pt x="39389" y="728355"/>
                  </a:cubicBezTo>
                  <a:lnTo>
                    <a:pt x="374552" y="728355"/>
                  </a:lnTo>
                  <a:cubicBezTo>
                    <a:pt x="396357" y="728355"/>
                    <a:pt x="413942" y="710770"/>
                    <a:pt x="413942" y="688965"/>
                  </a:cubicBezTo>
                  <a:lnTo>
                    <a:pt x="413942" y="39390"/>
                  </a:lnTo>
                  <a:cubicBezTo>
                    <a:pt x="413942" y="17585"/>
                    <a:pt x="396005" y="0"/>
                    <a:pt x="374552" y="0"/>
                  </a:cubicBezTo>
                  <a:close/>
                </a:path>
              </a:pathLst>
            </a:custGeom>
            <a:solidFill>
              <a:schemeClr val="bg2"/>
            </a:solidFill>
            <a:ln w="3515" cap="flat">
              <a:no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404A5CDE-BB07-5C7E-9811-76B85618A8EE}"/>
                </a:ext>
              </a:extLst>
            </p:cNvPr>
            <p:cNvSpPr/>
            <p:nvPr/>
          </p:nvSpPr>
          <p:spPr>
            <a:xfrm>
              <a:off x="6648605" y="2529520"/>
              <a:ext cx="274478" cy="482960"/>
            </a:xfrm>
            <a:custGeom>
              <a:avLst/>
              <a:gdLst>
                <a:gd name="connsiteX0" fmla="*/ 374552 w 413942"/>
                <a:gd name="connsiteY0" fmla="*/ 0 h 728354"/>
                <a:gd name="connsiteX1" fmla="*/ 39390 w 413942"/>
                <a:gd name="connsiteY1" fmla="*/ 0 h 728354"/>
                <a:gd name="connsiteX2" fmla="*/ 0 w 413942"/>
                <a:gd name="connsiteY2" fmla="*/ 39390 h 728354"/>
                <a:gd name="connsiteX3" fmla="*/ 0 w 413942"/>
                <a:gd name="connsiteY3" fmla="*/ 688965 h 728354"/>
                <a:gd name="connsiteX4" fmla="*/ 39390 w 413942"/>
                <a:gd name="connsiteY4" fmla="*/ 728355 h 728354"/>
                <a:gd name="connsiteX5" fmla="*/ 374552 w 413942"/>
                <a:gd name="connsiteY5" fmla="*/ 728355 h 728354"/>
                <a:gd name="connsiteX6" fmla="*/ 413942 w 413942"/>
                <a:gd name="connsiteY6" fmla="*/ 688965 h 728354"/>
                <a:gd name="connsiteX7" fmla="*/ 413942 w 413942"/>
                <a:gd name="connsiteY7" fmla="*/ 39390 h 728354"/>
                <a:gd name="connsiteX8" fmla="*/ 374552 w 413942"/>
                <a:gd name="connsiteY8" fmla="*/ 0 h 72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942" h="728354">
                  <a:moveTo>
                    <a:pt x="374552" y="0"/>
                  </a:moveTo>
                  <a:lnTo>
                    <a:pt x="39390" y="0"/>
                  </a:lnTo>
                  <a:cubicBezTo>
                    <a:pt x="17585" y="0"/>
                    <a:pt x="0" y="17585"/>
                    <a:pt x="0" y="39390"/>
                  </a:cubicBezTo>
                  <a:lnTo>
                    <a:pt x="0" y="688965"/>
                  </a:lnTo>
                  <a:cubicBezTo>
                    <a:pt x="0" y="710770"/>
                    <a:pt x="17585" y="728355"/>
                    <a:pt x="39390" y="728355"/>
                  </a:cubicBezTo>
                  <a:lnTo>
                    <a:pt x="374552" y="728355"/>
                  </a:lnTo>
                  <a:cubicBezTo>
                    <a:pt x="396358" y="728355"/>
                    <a:pt x="413942" y="710770"/>
                    <a:pt x="413942" y="688965"/>
                  </a:cubicBezTo>
                  <a:lnTo>
                    <a:pt x="413942" y="39390"/>
                  </a:lnTo>
                  <a:cubicBezTo>
                    <a:pt x="413942" y="17585"/>
                    <a:pt x="396358" y="0"/>
                    <a:pt x="374552" y="0"/>
                  </a:cubicBezTo>
                  <a:close/>
                </a:path>
              </a:pathLst>
            </a:custGeom>
            <a:solidFill>
              <a:schemeClr val="bg2"/>
            </a:solidFill>
            <a:ln w="3515" cap="flat">
              <a:no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CE958009-B5F8-6587-44FE-5CA6D3BBB3A3}"/>
                </a:ext>
              </a:extLst>
            </p:cNvPr>
            <p:cNvSpPr/>
            <p:nvPr/>
          </p:nvSpPr>
          <p:spPr>
            <a:xfrm>
              <a:off x="5014562" y="3027872"/>
              <a:ext cx="180964" cy="180964"/>
            </a:xfrm>
            <a:custGeom>
              <a:avLst/>
              <a:gdLst>
                <a:gd name="connsiteX0" fmla="*/ 272913 w 272913"/>
                <a:gd name="connsiteY0" fmla="*/ 136457 h 272913"/>
                <a:gd name="connsiteX1" fmla="*/ 136456 w 272913"/>
                <a:gd name="connsiteY1" fmla="*/ 272913 h 272913"/>
                <a:gd name="connsiteX2" fmla="*/ 0 w 272913"/>
                <a:gd name="connsiteY2" fmla="*/ 136457 h 272913"/>
                <a:gd name="connsiteX3" fmla="*/ 136456 w 272913"/>
                <a:gd name="connsiteY3" fmla="*/ 0 h 272913"/>
                <a:gd name="connsiteX4" fmla="*/ 272913 w 272913"/>
                <a:gd name="connsiteY4" fmla="*/ 136457 h 27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13" h="272913">
                  <a:moveTo>
                    <a:pt x="272913" y="136457"/>
                  </a:moveTo>
                  <a:cubicBezTo>
                    <a:pt x="272913" y="211819"/>
                    <a:pt x="211819" y="272913"/>
                    <a:pt x="136456" y="272913"/>
                  </a:cubicBezTo>
                  <a:cubicBezTo>
                    <a:pt x="61094" y="272913"/>
                    <a:pt x="0" y="211819"/>
                    <a:pt x="0" y="136457"/>
                  </a:cubicBezTo>
                  <a:cubicBezTo>
                    <a:pt x="0" y="61094"/>
                    <a:pt x="61093" y="0"/>
                    <a:pt x="136456" y="0"/>
                  </a:cubicBezTo>
                  <a:cubicBezTo>
                    <a:pt x="211819" y="0"/>
                    <a:pt x="272913" y="61094"/>
                    <a:pt x="272913" y="136457"/>
                  </a:cubicBezTo>
                  <a:close/>
                </a:path>
              </a:pathLst>
            </a:custGeom>
            <a:solidFill>
              <a:schemeClr val="tx2"/>
            </a:solidFill>
            <a:ln w="3515" cap="flat">
              <a:no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8F6681C7-A5E6-54FF-F3D0-0857EAB4729A}"/>
                </a:ext>
              </a:extLst>
            </p:cNvPr>
            <p:cNvSpPr/>
            <p:nvPr/>
          </p:nvSpPr>
          <p:spPr>
            <a:xfrm>
              <a:off x="4949265" y="3106694"/>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tx2"/>
            </a:solidFill>
            <a:ln w="3515" cap="flat">
              <a:no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7740D33A-D1C8-969C-1483-1635FEFE5989}"/>
                </a:ext>
              </a:extLst>
            </p:cNvPr>
            <p:cNvSpPr/>
            <p:nvPr/>
          </p:nvSpPr>
          <p:spPr>
            <a:xfrm>
              <a:off x="5037882" y="3106694"/>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tx2"/>
            </a:solidFill>
            <a:ln w="3515" cap="flat">
              <a:no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EF156487-6BF8-DE22-73AF-7FF0ABFB358E}"/>
                </a:ext>
              </a:extLst>
            </p:cNvPr>
            <p:cNvSpPr/>
            <p:nvPr/>
          </p:nvSpPr>
          <p:spPr>
            <a:xfrm>
              <a:off x="4860649" y="3106694"/>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tx2"/>
            </a:solidFill>
            <a:ln w="3515" cap="flat">
              <a:no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DCD84F6F-4051-B107-7E64-F6BD126CE868}"/>
                </a:ext>
              </a:extLst>
            </p:cNvPr>
            <p:cNvSpPr/>
            <p:nvPr/>
          </p:nvSpPr>
          <p:spPr>
            <a:xfrm>
              <a:off x="4594799" y="3106694"/>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tx2"/>
            </a:solidFill>
            <a:ln w="3515" cap="flat">
              <a:no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6FE03AA0-96B8-CA27-E34E-79EF117256C6}"/>
                </a:ext>
              </a:extLst>
            </p:cNvPr>
            <p:cNvSpPr/>
            <p:nvPr/>
          </p:nvSpPr>
          <p:spPr>
            <a:xfrm>
              <a:off x="4772032" y="3106694"/>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tx2"/>
            </a:solidFill>
            <a:ln w="3515" cap="flat">
              <a:no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050A9B1E-81D3-F4FC-7326-AA86A7CC700E}"/>
                </a:ext>
              </a:extLst>
            </p:cNvPr>
            <p:cNvSpPr/>
            <p:nvPr/>
          </p:nvSpPr>
          <p:spPr>
            <a:xfrm>
              <a:off x="4683416" y="3106694"/>
              <a:ext cx="46640" cy="23320"/>
            </a:xfrm>
            <a:custGeom>
              <a:avLst/>
              <a:gdLst>
                <a:gd name="connsiteX0" fmla="*/ 52754 w 70338"/>
                <a:gd name="connsiteY0" fmla="*/ 0 h 35169"/>
                <a:gd name="connsiteX1" fmla="*/ 17585 w 70338"/>
                <a:gd name="connsiteY1" fmla="*/ 0 h 35169"/>
                <a:gd name="connsiteX2" fmla="*/ 0 w 70338"/>
                <a:gd name="connsiteY2" fmla="*/ 17585 h 35169"/>
                <a:gd name="connsiteX3" fmla="*/ 17585 w 70338"/>
                <a:gd name="connsiteY3" fmla="*/ 35169 h 35169"/>
                <a:gd name="connsiteX4" fmla="*/ 52754 w 70338"/>
                <a:gd name="connsiteY4" fmla="*/ 35169 h 35169"/>
                <a:gd name="connsiteX5" fmla="*/ 70338 w 70338"/>
                <a:gd name="connsiteY5" fmla="*/ 17585 h 35169"/>
                <a:gd name="connsiteX6" fmla="*/ 52754 w 70338"/>
                <a:gd name="connsiteY6" fmla="*/ 0 h 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38" h="35169">
                  <a:moveTo>
                    <a:pt x="52754" y="0"/>
                  </a:moveTo>
                  <a:lnTo>
                    <a:pt x="17585" y="0"/>
                  </a:lnTo>
                  <a:cubicBezTo>
                    <a:pt x="7737" y="0"/>
                    <a:pt x="0" y="7737"/>
                    <a:pt x="0" y="17585"/>
                  </a:cubicBezTo>
                  <a:cubicBezTo>
                    <a:pt x="0" y="27432"/>
                    <a:pt x="7737" y="35169"/>
                    <a:pt x="17585" y="35169"/>
                  </a:cubicBezTo>
                  <a:lnTo>
                    <a:pt x="52754" y="35169"/>
                  </a:lnTo>
                  <a:cubicBezTo>
                    <a:pt x="62601" y="35169"/>
                    <a:pt x="70338" y="27432"/>
                    <a:pt x="70338" y="17585"/>
                  </a:cubicBezTo>
                  <a:cubicBezTo>
                    <a:pt x="70338" y="8089"/>
                    <a:pt x="62601" y="0"/>
                    <a:pt x="52754" y="0"/>
                  </a:cubicBezTo>
                  <a:close/>
                </a:path>
              </a:pathLst>
            </a:custGeom>
            <a:solidFill>
              <a:schemeClr val="tx2"/>
            </a:solidFill>
            <a:ln w="3515" cap="flat">
              <a:no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C1F86BD2-BD5A-5D19-6FB9-FEAD4E58D28C}"/>
                </a:ext>
              </a:extLst>
            </p:cNvPr>
            <p:cNvSpPr/>
            <p:nvPr/>
          </p:nvSpPr>
          <p:spPr>
            <a:xfrm rot="21046898">
              <a:off x="5069176" y="3082411"/>
              <a:ext cx="71827" cy="71827"/>
            </a:xfrm>
            <a:custGeom>
              <a:avLst/>
              <a:gdLst>
                <a:gd name="connsiteX0" fmla="*/ 108323 w 108322"/>
                <a:gd name="connsiteY0" fmla="*/ 54161 h 108322"/>
                <a:gd name="connsiteX1" fmla="*/ 54161 w 108322"/>
                <a:gd name="connsiteY1" fmla="*/ 108323 h 108322"/>
                <a:gd name="connsiteX2" fmla="*/ 0 w 108322"/>
                <a:gd name="connsiteY2" fmla="*/ 54161 h 108322"/>
                <a:gd name="connsiteX3" fmla="*/ 54161 w 108322"/>
                <a:gd name="connsiteY3" fmla="*/ 0 h 108322"/>
                <a:gd name="connsiteX4" fmla="*/ 108323 w 108322"/>
                <a:gd name="connsiteY4" fmla="*/ 54161 h 108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22" h="108322">
                  <a:moveTo>
                    <a:pt x="108323" y="54161"/>
                  </a:moveTo>
                  <a:cubicBezTo>
                    <a:pt x="108323" y="84074"/>
                    <a:pt x="84074" y="108323"/>
                    <a:pt x="54161" y="108323"/>
                  </a:cubicBezTo>
                  <a:cubicBezTo>
                    <a:pt x="24249" y="108323"/>
                    <a:pt x="0" y="84074"/>
                    <a:pt x="0" y="54161"/>
                  </a:cubicBezTo>
                  <a:cubicBezTo>
                    <a:pt x="0" y="24249"/>
                    <a:pt x="24248" y="0"/>
                    <a:pt x="54161" y="0"/>
                  </a:cubicBezTo>
                  <a:cubicBezTo>
                    <a:pt x="84074" y="0"/>
                    <a:pt x="108323" y="24249"/>
                    <a:pt x="108323" y="54161"/>
                  </a:cubicBezTo>
                  <a:close/>
                </a:path>
              </a:pathLst>
            </a:custGeom>
            <a:solidFill>
              <a:schemeClr val="accent3"/>
            </a:solidFill>
            <a:ln w="3515" cap="flat">
              <a:no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29979AC8-0453-1936-4795-CCEC18F4AED1}"/>
                </a:ext>
              </a:extLst>
            </p:cNvPr>
            <p:cNvSpPr/>
            <p:nvPr/>
          </p:nvSpPr>
          <p:spPr>
            <a:xfrm>
              <a:off x="2430352" y="5718666"/>
              <a:ext cx="7374822" cy="414389"/>
            </a:xfrm>
            <a:custGeom>
              <a:avLst/>
              <a:gdLst>
                <a:gd name="connsiteX0" fmla="*/ 0 w 7374822"/>
                <a:gd name="connsiteY0" fmla="*/ 0 h 414389"/>
                <a:gd name="connsiteX1" fmla="*/ 7374822 w 7374822"/>
                <a:gd name="connsiteY1" fmla="*/ 0 h 414389"/>
                <a:gd name="connsiteX2" fmla="*/ 6039523 w 7374822"/>
                <a:gd name="connsiteY2" fmla="*/ 369176 h 414389"/>
                <a:gd name="connsiteX3" fmla="*/ 4196905 w 7374822"/>
                <a:gd name="connsiteY3" fmla="*/ 245610 h 414389"/>
                <a:gd name="connsiteX4" fmla="*/ 2461537 w 7374822"/>
                <a:gd name="connsiteY4" fmla="*/ 405724 h 414389"/>
                <a:gd name="connsiteX5" fmla="*/ 1270471 w 7374822"/>
                <a:gd name="connsiteY5" fmla="*/ 207322 h 414389"/>
                <a:gd name="connsiteX6" fmla="*/ 0 w 7374822"/>
                <a:gd name="connsiteY6" fmla="*/ 0 h 41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4822" h="414389">
                  <a:moveTo>
                    <a:pt x="0" y="0"/>
                  </a:moveTo>
                  <a:lnTo>
                    <a:pt x="7374822" y="0"/>
                  </a:lnTo>
                  <a:cubicBezTo>
                    <a:pt x="7374822" y="0"/>
                    <a:pt x="6781573" y="382229"/>
                    <a:pt x="6039523" y="369176"/>
                  </a:cubicBezTo>
                  <a:cubicBezTo>
                    <a:pt x="5231773" y="354818"/>
                    <a:pt x="4891095" y="256052"/>
                    <a:pt x="4196905" y="245610"/>
                  </a:cubicBezTo>
                  <a:cubicBezTo>
                    <a:pt x="3398509" y="233427"/>
                    <a:pt x="2895760" y="460981"/>
                    <a:pt x="2461537" y="405724"/>
                  </a:cubicBezTo>
                  <a:cubicBezTo>
                    <a:pt x="2023181" y="350032"/>
                    <a:pt x="1655745" y="179258"/>
                    <a:pt x="1270471" y="207322"/>
                  </a:cubicBezTo>
                  <a:cubicBezTo>
                    <a:pt x="945021" y="230817"/>
                    <a:pt x="435093" y="352207"/>
                    <a:pt x="0" y="0"/>
                  </a:cubicBezTo>
                  <a:close/>
                </a:path>
              </a:pathLst>
            </a:custGeom>
            <a:solidFill>
              <a:schemeClr val="bg2">
                <a:alpha val="50980"/>
              </a:schemeClr>
            </a:solidFill>
            <a:ln w="2175" cap="flat">
              <a:noFill/>
              <a:prstDash val="solid"/>
              <a:miter/>
            </a:ln>
          </p:spPr>
          <p:txBody>
            <a:bodyPr rtlCol="0" anchor="ctr"/>
            <a:lstStyle/>
            <a:p>
              <a:endParaRPr lang="en-GB"/>
            </a:p>
          </p:txBody>
        </p:sp>
        <p:grpSp>
          <p:nvGrpSpPr>
            <p:cNvPr id="220" name="Group 219">
              <a:extLst>
                <a:ext uri="{FF2B5EF4-FFF2-40B4-BE49-F238E27FC236}">
                  <a16:creationId xmlns:a16="http://schemas.microsoft.com/office/drawing/2014/main" id="{2B9379C9-A715-5CB5-1249-8CE51C40C685}"/>
                </a:ext>
              </a:extLst>
            </p:cNvPr>
            <p:cNvGrpSpPr/>
            <p:nvPr/>
          </p:nvGrpSpPr>
          <p:grpSpPr>
            <a:xfrm>
              <a:off x="8190861" y="2667334"/>
              <a:ext cx="1245233" cy="1680925"/>
              <a:chOff x="8169098" y="2668910"/>
              <a:chExt cx="1245233" cy="1680925"/>
            </a:xfrm>
          </p:grpSpPr>
          <p:sp>
            <p:nvSpPr>
              <p:cNvPr id="221" name="Freeform: Shape 220">
                <a:extLst>
                  <a:ext uri="{FF2B5EF4-FFF2-40B4-BE49-F238E27FC236}">
                    <a16:creationId xmlns:a16="http://schemas.microsoft.com/office/drawing/2014/main" id="{4DD87AAF-D287-03F0-79DB-88829BDE8015}"/>
                  </a:ext>
                </a:extLst>
              </p:cNvPr>
              <p:cNvSpPr/>
              <p:nvPr/>
            </p:nvSpPr>
            <p:spPr>
              <a:xfrm>
                <a:off x="9209263" y="4147649"/>
                <a:ext cx="95432" cy="202186"/>
              </a:xfrm>
              <a:custGeom>
                <a:avLst/>
                <a:gdLst>
                  <a:gd name="connsiteX0" fmla="*/ 783 w 143921"/>
                  <a:gd name="connsiteY0" fmla="*/ 304917 h 304917"/>
                  <a:gd name="connsiteX1" fmla="*/ 143921 w 143921"/>
                  <a:gd name="connsiteY1" fmla="*/ 151228 h 304917"/>
                  <a:gd name="connsiteX2" fmla="*/ 24698 w 143921"/>
                  <a:gd name="connsiteY2" fmla="*/ 0 h 304917"/>
                  <a:gd name="connsiteX3" fmla="*/ 783 w 143921"/>
                  <a:gd name="connsiteY3" fmla="*/ 304917 h 304917"/>
                </a:gdLst>
                <a:ahLst/>
                <a:cxnLst>
                  <a:cxn ang="0">
                    <a:pos x="connsiteX0" y="connsiteY0"/>
                  </a:cxn>
                  <a:cxn ang="0">
                    <a:pos x="connsiteX1" y="connsiteY1"/>
                  </a:cxn>
                  <a:cxn ang="0">
                    <a:pos x="connsiteX2" y="connsiteY2"/>
                  </a:cxn>
                  <a:cxn ang="0">
                    <a:pos x="connsiteX3" y="connsiteY3"/>
                  </a:cxn>
                </a:cxnLst>
                <a:rect l="l" t="t" r="r" b="b"/>
                <a:pathLst>
                  <a:path w="143921" h="304917">
                    <a:moveTo>
                      <a:pt x="783" y="304917"/>
                    </a:moveTo>
                    <a:cubicBezTo>
                      <a:pt x="77100" y="275727"/>
                      <a:pt x="143921" y="151228"/>
                      <a:pt x="143921" y="151228"/>
                    </a:cubicBezTo>
                    <a:lnTo>
                      <a:pt x="24698" y="0"/>
                    </a:lnTo>
                    <a:cubicBezTo>
                      <a:pt x="25049" y="352"/>
                      <a:pt x="-5196" y="153689"/>
                      <a:pt x="783" y="304917"/>
                    </a:cubicBezTo>
                    <a:close/>
                  </a:path>
                </a:pathLst>
              </a:custGeom>
              <a:solidFill>
                <a:srgbClr val="996633"/>
              </a:solidFill>
              <a:ln w="3515" cap="flat">
                <a:no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6851D2DF-5641-AF7F-60CF-98AE04B534CD}"/>
                  </a:ext>
                </a:extLst>
              </p:cNvPr>
              <p:cNvSpPr/>
              <p:nvPr/>
            </p:nvSpPr>
            <p:spPr>
              <a:xfrm>
                <a:off x="8834094" y="2925907"/>
                <a:ext cx="184510" cy="335266"/>
              </a:xfrm>
              <a:custGeom>
                <a:avLst/>
                <a:gdLst>
                  <a:gd name="connsiteX0" fmla="*/ 41500 w 278260"/>
                  <a:gd name="connsiteY0" fmla="*/ 0 h 505616"/>
                  <a:gd name="connsiteX1" fmla="*/ 0 w 278260"/>
                  <a:gd name="connsiteY1" fmla="*/ 297180 h 505616"/>
                  <a:gd name="connsiteX2" fmla="*/ 86165 w 278260"/>
                  <a:gd name="connsiteY2" fmla="*/ 389675 h 505616"/>
                  <a:gd name="connsiteX3" fmla="*/ 71746 w 278260"/>
                  <a:gd name="connsiteY3" fmla="*/ 486391 h 505616"/>
                  <a:gd name="connsiteX4" fmla="*/ 244426 w 278260"/>
                  <a:gd name="connsiteY4" fmla="*/ 486391 h 505616"/>
                  <a:gd name="connsiteX5" fmla="*/ 41500 w 278260"/>
                  <a:gd name="connsiteY5" fmla="*/ 0 h 50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60" h="505616">
                    <a:moveTo>
                      <a:pt x="41500" y="0"/>
                    </a:moveTo>
                    <a:cubicBezTo>
                      <a:pt x="41500" y="0"/>
                      <a:pt x="0" y="211015"/>
                      <a:pt x="0" y="297180"/>
                    </a:cubicBezTo>
                    <a:cubicBezTo>
                      <a:pt x="0" y="383345"/>
                      <a:pt x="86165" y="389675"/>
                      <a:pt x="86165" y="389675"/>
                    </a:cubicBezTo>
                    <a:lnTo>
                      <a:pt x="71746" y="486391"/>
                    </a:lnTo>
                    <a:cubicBezTo>
                      <a:pt x="71746" y="486391"/>
                      <a:pt x="190969" y="529649"/>
                      <a:pt x="244426" y="486391"/>
                    </a:cubicBezTo>
                    <a:cubicBezTo>
                      <a:pt x="297883" y="443132"/>
                      <a:pt x="323206" y="7034"/>
                      <a:pt x="41500" y="0"/>
                    </a:cubicBezTo>
                    <a:close/>
                  </a:path>
                </a:pathLst>
              </a:custGeom>
              <a:solidFill>
                <a:srgbClr val="996633"/>
              </a:solidFill>
              <a:ln w="3515" cap="flat">
                <a:no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C4EF2CF2-B944-39BA-92DF-FB9A4AC39A3C}"/>
                  </a:ext>
                </a:extLst>
              </p:cNvPr>
              <p:cNvSpPr/>
              <p:nvPr/>
            </p:nvSpPr>
            <p:spPr>
              <a:xfrm>
                <a:off x="8169098" y="2668910"/>
                <a:ext cx="449984" cy="697281"/>
              </a:xfrm>
              <a:custGeom>
                <a:avLst/>
                <a:gdLst>
                  <a:gd name="connsiteX0" fmla="*/ 361748 w 678623"/>
                  <a:gd name="connsiteY0" fmla="*/ 580656 h 1051572"/>
                  <a:gd name="connsiteX1" fmla="*/ 187309 w 678623"/>
                  <a:gd name="connsiteY1" fmla="*/ 352056 h 1051572"/>
                  <a:gd name="connsiteX2" fmla="*/ 167966 w 678623"/>
                  <a:gd name="connsiteY2" fmla="*/ 166011 h 1051572"/>
                  <a:gd name="connsiteX3" fmla="*/ 28696 w 678623"/>
                  <a:gd name="connsiteY3" fmla="*/ 12 h 1051572"/>
                  <a:gd name="connsiteX4" fmla="*/ 28696 w 678623"/>
                  <a:gd name="connsiteY4" fmla="*/ 65075 h 1051572"/>
                  <a:gd name="connsiteX5" fmla="*/ 73712 w 678623"/>
                  <a:gd name="connsiteY5" fmla="*/ 137524 h 1051572"/>
                  <a:gd name="connsiteX6" fmla="*/ 4077 w 678623"/>
                  <a:gd name="connsiteY6" fmla="*/ 186058 h 1051572"/>
                  <a:gd name="connsiteX7" fmla="*/ 40654 w 678623"/>
                  <a:gd name="connsiteY7" fmla="*/ 310557 h 1051572"/>
                  <a:gd name="connsiteX8" fmla="*/ 97979 w 678623"/>
                  <a:gd name="connsiteY8" fmla="*/ 412899 h 1051572"/>
                  <a:gd name="connsiteX9" fmla="*/ 184495 w 678623"/>
                  <a:gd name="connsiteY9" fmla="*/ 624266 h 1051572"/>
                  <a:gd name="connsiteX10" fmla="*/ 320600 w 678623"/>
                  <a:gd name="connsiteY10" fmla="*/ 806091 h 1051572"/>
                  <a:gd name="connsiteX11" fmla="*/ 630089 w 678623"/>
                  <a:gd name="connsiteY11" fmla="*/ 1051573 h 1051572"/>
                  <a:gd name="connsiteX12" fmla="*/ 678623 w 678623"/>
                  <a:gd name="connsiteY12" fmla="*/ 826138 h 1051572"/>
                  <a:gd name="connsiteX13" fmla="*/ 361748 w 678623"/>
                  <a:gd name="connsiteY13" fmla="*/ 580656 h 105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623" h="1051572">
                    <a:moveTo>
                      <a:pt x="361748" y="580656"/>
                    </a:moveTo>
                    <a:cubicBezTo>
                      <a:pt x="259054" y="466356"/>
                      <a:pt x="187309" y="394611"/>
                      <a:pt x="187309" y="352056"/>
                    </a:cubicBezTo>
                    <a:cubicBezTo>
                      <a:pt x="187309" y="309502"/>
                      <a:pt x="198915" y="214545"/>
                      <a:pt x="167966" y="166011"/>
                    </a:cubicBezTo>
                    <a:cubicBezTo>
                      <a:pt x="137017" y="117478"/>
                      <a:pt x="61755" y="-1394"/>
                      <a:pt x="28696" y="12"/>
                    </a:cubicBezTo>
                    <a:cubicBezTo>
                      <a:pt x="-4363" y="1419"/>
                      <a:pt x="13573" y="37292"/>
                      <a:pt x="28696" y="65075"/>
                    </a:cubicBezTo>
                    <a:cubicBezTo>
                      <a:pt x="43818" y="92859"/>
                      <a:pt x="73712" y="137524"/>
                      <a:pt x="73712" y="137524"/>
                    </a:cubicBezTo>
                    <a:cubicBezTo>
                      <a:pt x="73712" y="137524"/>
                      <a:pt x="16386" y="161088"/>
                      <a:pt x="4077" y="186058"/>
                    </a:cubicBezTo>
                    <a:cubicBezTo>
                      <a:pt x="-8232" y="211028"/>
                      <a:pt x="8297" y="279256"/>
                      <a:pt x="40654" y="310557"/>
                    </a:cubicBezTo>
                    <a:cubicBezTo>
                      <a:pt x="73009" y="342209"/>
                      <a:pt x="93055" y="373510"/>
                      <a:pt x="97979" y="412899"/>
                    </a:cubicBezTo>
                    <a:cubicBezTo>
                      <a:pt x="102903" y="452289"/>
                      <a:pt x="127169" y="549708"/>
                      <a:pt x="184495" y="624266"/>
                    </a:cubicBezTo>
                    <a:cubicBezTo>
                      <a:pt x="241821" y="698825"/>
                      <a:pt x="286134" y="776549"/>
                      <a:pt x="320600" y="806091"/>
                    </a:cubicBezTo>
                    <a:cubicBezTo>
                      <a:pt x="387774" y="863417"/>
                      <a:pt x="566434" y="1034340"/>
                      <a:pt x="630089" y="1051573"/>
                    </a:cubicBezTo>
                    <a:cubicBezTo>
                      <a:pt x="652246" y="985103"/>
                      <a:pt x="678623" y="826138"/>
                      <a:pt x="678623" y="826138"/>
                    </a:cubicBezTo>
                    <a:cubicBezTo>
                      <a:pt x="678623" y="826138"/>
                      <a:pt x="464091" y="694956"/>
                      <a:pt x="361748" y="580656"/>
                    </a:cubicBezTo>
                    <a:close/>
                  </a:path>
                </a:pathLst>
              </a:custGeom>
              <a:solidFill>
                <a:srgbClr val="996633"/>
              </a:solidFill>
              <a:ln w="3515" cap="flat">
                <a:no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259029FA-D96A-A19A-2251-EED4706F88FA}"/>
                  </a:ext>
                </a:extLst>
              </p:cNvPr>
              <p:cNvSpPr/>
              <p:nvPr/>
            </p:nvSpPr>
            <p:spPr>
              <a:xfrm>
                <a:off x="8584587" y="3216709"/>
                <a:ext cx="829744" cy="1030751"/>
              </a:xfrm>
              <a:custGeom>
                <a:avLst/>
                <a:gdLst>
                  <a:gd name="connsiteX0" fmla="*/ 1194671 w 1251341"/>
                  <a:gd name="connsiteY0" fmla="*/ 323909 h 1554480"/>
                  <a:gd name="connsiteX1" fmla="*/ 967830 w 1251341"/>
                  <a:gd name="connsiteY1" fmla="*/ 110431 h 1554480"/>
                  <a:gd name="connsiteX2" fmla="*/ 448380 w 1251341"/>
                  <a:gd name="connsiteY2" fmla="*/ 47478 h 1554480"/>
                  <a:gd name="connsiteX3" fmla="*/ 167379 w 1251341"/>
                  <a:gd name="connsiteY3" fmla="*/ 32356 h 1554480"/>
                  <a:gd name="connsiteX4" fmla="*/ 52727 w 1251341"/>
                  <a:gd name="connsiteY4" fmla="*/ 0 h 1554480"/>
                  <a:gd name="connsiteX5" fmla="*/ 4193 w 1251341"/>
                  <a:gd name="connsiteY5" fmla="*/ 225435 h 1554480"/>
                  <a:gd name="connsiteX6" fmla="*/ 246861 w 1251341"/>
                  <a:gd name="connsiteY6" fmla="*/ 438912 h 1554480"/>
                  <a:gd name="connsiteX7" fmla="*/ 307352 w 1251341"/>
                  <a:gd name="connsiteY7" fmla="*/ 970671 h 1554480"/>
                  <a:gd name="connsiteX8" fmla="*/ 247565 w 1251341"/>
                  <a:gd name="connsiteY8" fmla="*/ 1292470 h 1554480"/>
                  <a:gd name="connsiteX9" fmla="*/ 558812 w 1251341"/>
                  <a:gd name="connsiteY9" fmla="*/ 1338541 h 1554480"/>
                  <a:gd name="connsiteX10" fmla="*/ 954466 w 1251341"/>
                  <a:gd name="connsiteY10" fmla="*/ 1285436 h 1554480"/>
                  <a:gd name="connsiteX11" fmla="*/ 923517 w 1251341"/>
                  <a:gd name="connsiteY11" fmla="*/ 893298 h 1554480"/>
                  <a:gd name="connsiteX12" fmla="*/ 1034651 w 1251341"/>
                  <a:gd name="connsiteY12" fmla="*/ 564115 h 1554480"/>
                  <a:gd name="connsiteX13" fmla="*/ 1077910 w 1251341"/>
                  <a:gd name="connsiteY13" fmla="*/ 1037844 h 1554480"/>
                  <a:gd name="connsiteX14" fmla="*/ 1002999 w 1251341"/>
                  <a:gd name="connsiteY14" fmla="*/ 1338190 h 1554480"/>
                  <a:gd name="connsiteX15" fmla="*/ 966775 w 1251341"/>
                  <a:gd name="connsiteY15" fmla="*/ 1403253 h 1554480"/>
                  <a:gd name="connsiteX16" fmla="*/ 1085999 w 1251341"/>
                  <a:gd name="connsiteY16" fmla="*/ 1554480 h 1554480"/>
                  <a:gd name="connsiteX17" fmla="*/ 1233006 w 1251341"/>
                  <a:gd name="connsiteY17" fmla="*/ 1191885 h 1554480"/>
                  <a:gd name="connsiteX18" fmla="*/ 1233006 w 1251341"/>
                  <a:gd name="connsiteY18" fmla="*/ 671732 h 1554480"/>
                  <a:gd name="connsiteX19" fmla="*/ 1194671 w 1251341"/>
                  <a:gd name="connsiteY19" fmla="*/ 323909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341" h="1554480">
                    <a:moveTo>
                      <a:pt x="1194671" y="323909"/>
                    </a:moveTo>
                    <a:cubicBezTo>
                      <a:pt x="1150359" y="225435"/>
                      <a:pt x="1076503" y="137863"/>
                      <a:pt x="967830" y="110431"/>
                    </a:cubicBezTo>
                    <a:cubicBezTo>
                      <a:pt x="859157" y="83000"/>
                      <a:pt x="448380" y="47478"/>
                      <a:pt x="448380" y="47478"/>
                    </a:cubicBezTo>
                    <a:cubicBezTo>
                      <a:pt x="448380" y="47478"/>
                      <a:pt x="247565" y="49940"/>
                      <a:pt x="167379" y="32356"/>
                    </a:cubicBezTo>
                    <a:cubicBezTo>
                      <a:pt x="87193" y="14771"/>
                      <a:pt x="52727" y="0"/>
                      <a:pt x="52727" y="0"/>
                    </a:cubicBezTo>
                    <a:cubicBezTo>
                      <a:pt x="52727" y="0"/>
                      <a:pt x="-17612" y="75262"/>
                      <a:pt x="4193" y="225435"/>
                    </a:cubicBezTo>
                    <a:cubicBezTo>
                      <a:pt x="4193" y="225435"/>
                      <a:pt x="204306" y="360836"/>
                      <a:pt x="246861" y="438912"/>
                    </a:cubicBezTo>
                    <a:cubicBezTo>
                      <a:pt x="289768" y="516988"/>
                      <a:pt x="307352" y="841952"/>
                      <a:pt x="307352" y="970671"/>
                    </a:cubicBezTo>
                    <a:cubicBezTo>
                      <a:pt x="307352" y="1099039"/>
                      <a:pt x="247565" y="1292470"/>
                      <a:pt x="247565" y="1292470"/>
                    </a:cubicBezTo>
                    <a:cubicBezTo>
                      <a:pt x="247565" y="1292470"/>
                      <a:pt x="368546" y="1339948"/>
                      <a:pt x="558812" y="1338541"/>
                    </a:cubicBezTo>
                    <a:cubicBezTo>
                      <a:pt x="749077" y="1337134"/>
                      <a:pt x="954466" y="1285436"/>
                      <a:pt x="954466" y="1285436"/>
                    </a:cubicBezTo>
                    <a:cubicBezTo>
                      <a:pt x="954466" y="1285436"/>
                      <a:pt x="910505" y="1025183"/>
                      <a:pt x="923517" y="893298"/>
                    </a:cubicBezTo>
                    <a:cubicBezTo>
                      <a:pt x="937233" y="754380"/>
                      <a:pt x="1034651" y="564115"/>
                      <a:pt x="1034651" y="564115"/>
                    </a:cubicBezTo>
                    <a:cubicBezTo>
                      <a:pt x="1034651" y="564115"/>
                      <a:pt x="1073690" y="943942"/>
                      <a:pt x="1077910" y="1037844"/>
                    </a:cubicBezTo>
                    <a:cubicBezTo>
                      <a:pt x="1082130" y="1131746"/>
                      <a:pt x="1024805" y="1300207"/>
                      <a:pt x="1002999" y="1338190"/>
                    </a:cubicBezTo>
                    <a:cubicBezTo>
                      <a:pt x="981194" y="1376172"/>
                      <a:pt x="966775" y="1403253"/>
                      <a:pt x="966775" y="1403253"/>
                    </a:cubicBezTo>
                    <a:lnTo>
                      <a:pt x="1085999" y="1554480"/>
                    </a:lnTo>
                    <a:cubicBezTo>
                      <a:pt x="1085999" y="1554480"/>
                      <a:pt x="1204519" y="1341706"/>
                      <a:pt x="1233006" y="1191885"/>
                    </a:cubicBezTo>
                    <a:cubicBezTo>
                      <a:pt x="1261493" y="1042416"/>
                      <a:pt x="1253053" y="875362"/>
                      <a:pt x="1233006" y="671732"/>
                    </a:cubicBezTo>
                    <a:cubicBezTo>
                      <a:pt x="1217531" y="512416"/>
                      <a:pt x="1225269" y="391785"/>
                      <a:pt x="1194671" y="323909"/>
                    </a:cubicBezTo>
                    <a:close/>
                  </a:path>
                </a:pathLst>
              </a:custGeom>
              <a:solidFill>
                <a:schemeClr val="bg2"/>
              </a:solidFill>
              <a:ln w="3515" cap="flat">
                <a:noFill/>
                <a:prstDash val="solid"/>
                <a:miter/>
              </a:ln>
            </p:spPr>
            <p:txBody>
              <a:bodyPr rtlCol="0" anchor="ctr"/>
              <a:lstStyle/>
              <a:p>
                <a:endParaRPr lang="en-GB" dirty="0"/>
              </a:p>
            </p:txBody>
          </p:sp>
          <p:sp>
            <p:nvSpPr>
              <p:cNvPr id="225" name="Freeform: Shape 224">
                <a:extLst>
                  <a:ext uri="{FF2B5EF4-FFF2-40B4-BE49-F238E27FC236}">
                    <a16:creationId xmlns:a16="http://schemas.microsoft.com/office/drawing/2014/main" id="{8DAC31A0-D98F-6D1A-3F85-C94916460BB7}"/>
                  </a:ext>
                </a:extLst>
              </p:cNvPr>
              <p:cNvSpPr/>
              <p:nvPr/>
            </p:nvSpPr>
            <p:spPr>
              <a:xfrm>
                <a:off x="8861612" y="2854887"/>
                <a:ext cx="409060" cy="869910"/>
              </a:xfrm>
              <a:custGeom>
                <a:avLst/>
                <a:gdLst>
                  <a:gd name="connsiteX0" fmla="*/ 455794 w 616906"/>
                  <a:gd name="connsiteY0" fmla="*/ 402878 h 1311916"/>
                  <a:gd name="connsiteX1" fmla="*/ 437505 w 616906"/>
                  <a:gd name="connsiteY1" fmla="*/ 181663 h 1311916"/>
                  <a:gd name="connsiteX2" fmla="*/ 241964 w 616906"/>
                  <a:gd name="connsiteY2" fmla="*/ 6169 h 1311916"/>
                  <a:gd name="connsiteX3" fmla="*/ 0 w 616906"/>
                  <a:gd name="connsiteY3" fmla="*/ 107105 h 1311916"/>
                  <a:gd name="connsiteX4" fmla="*/ 40093 w 616906"/>
                  <a:gd name="connsiteY4" fmla="*/ 154583 h 1311916"/>
                  <a:gd name="connsiteX5" fmla="*/ 74559 w 616906"/>
                  <a:gd name="connsiteY5" fmla="*/ 246375 h 1311916"/>
                  <a:gd name="connsiteX6" fmla="*/ 119223 w 616906"/>
                  <a:gd name="connsiteY6" fmla="*/ 317417 h 1311916"/>
                  <a:gd name="connsiteX7" fmla="*/ 119223 w 616906"/>
                  <a:gd name="connsiteY7" fmla="*/ 426441 h 1311916"/>
                  <a:gd name="connsiteX8" fmla="*/ 161075 w 616906"/>
                  <a:gd name="connsiteY8" fmla="*/ 567470 h 1311916"/>
                  <a:gd name="connsiteX9" fmla="*/ 128368 w 616906"/>
                  <a:gd name="connsiteY9" fmla="*/ 730303 h 1311916"/>
                  <a:gd name="connsiteX10" fmla="*/ 229303 w 616906"/>
                  <a:gd name="connsiteY10" fmla="*/ 894895 h 1311916"/>
                  <a:gd name="connsiteX11" fmla="*/ 223677 w 616906"/>
                  <a:gd name="connsiteY11" fmla="*/ 1131584 h 1311916"/>
                  <a:gd name="connsiteX12" fmla="*/ 302807 w 616906"/>
                  <a:gd name="connsiteY12" fmla="*/ 1311651 h 1311916"/>
                  <a:gd name="connsiteX13" fmla="*/ 457552 w 616906"/>
                  <a:gd name="connsiteY13" fmla="*/ 1158665 h 1311916"/>
                  <a:gd name="connsiteX14" fmla="*/ 530352 w 616906"/>
                  <a:gd name="connsiteY14" fmla="*/ 1027483 h 1311916"/>
                  <a:gd name="connsiteX15" fmla="*/ 554971 w 616906"/>
                  <a:gd name="connsiteY15" fmla="*/ 827371 h 1311916"/>
                  <a:gd name="connsiteX16" fmla="*/ 611241 w 616906"/>
                  <a:gd name="connsiteY16" fmla="*/ 632533 h 1311916"/>
                  <a:gd name="connsiteX17" fmla="*/ 455794 w 616906"/>
                  <a:gd name="connsiteY17" fmla="*/ 402878 h 131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6906" h="1311916">
                    <a:moveTo>
                      <a:pt x="455794" y="402878"/>
                    </a:moveTo>
                    <a:cubicBezTo>
                      <a:pt x="412183" y="300887"/>
                      <a:pt x="461420" y="250947"/>
                      <a:pt x="437505" y="181663"/>
                    </a:cubicBezTo>
                    <a:cubicBezTo>
                      <a:pt x="413942" y="112380"/>
                      <a:pt x="341845" y="4411"/>
                      <a:pt x="241964" y="6169"/>
                    </a:cubicBezTo>
                    <a:cubicBezTo>
                      <a:pt x="141732" y="7927"/>
                      <a:pt x="41851" y="-40254"/>
                      <a:pt x="0" y="107105"/>
                    </a:cubicBezTo>
                    <a:cubicBezTo>
                      <a:pt x="0" y="107105"/>
                      <a:pt x="14420" y="128206"/>
                      <a:pt x="40093" y="154583"/>
                    </a:cubicBezTo>
                    <a:cubicBezTo>
                      <a:pt x="65415" y="180960"/>
                      <a:pt x="38334" y="210854"/>
                      <a:pt x="74559" y="246375"/>
                    </a:cubicBezTo>
                    <a:cubicBezTo>
                      <a:pt x="110783" y="281896"/>
                      <a:pt x="117465" y="264663"/>
                      <a:pt x="119223" y="317417"/>
                    </a:cubicBezTo>
                    <a:cubicBezTo>
                      <a:pt x="120982" y="370171"/>
                      <a:pt x="87220" y="362081"/>
                      <a:pt x="119223" y="426441"/>
                    </a:cubicBezTo>
                    <a:cubicBezTo>
                      <a:pt x="151228" y="491153"/>
                      <a:pt x="173032" y="526674"/>
                      <a:pt x="161075" y="567470"/>
                    </a:cubicBezTo>
                    <a:cubicBezTo>
                      <a:pt x="149117" y="608266"/>
                      <a:pt x="117465" y="667702"/>
                      <a:pt x="128368" y="730303"/>
                    </a:cubicBezTo>
                    <a:cubicBezTo>
                      <a:pt x="139271" y="793256"/>
                      <a:pt x="201168" y="815765"/>
                      <a:pt x="229303" y="894895"/>
                    </a:cubicBezTo>
                    <a:cubicBezTo>
                      <a:pt x="257439" y="974026"/>
                      <a:pt x="231062" y="1043310"/>
                      <a:pt x="223677" y="1131584"/>
                    </a:cubicBezTo>
                    <a:cubicBezTo>
                      <a:pt x="216291" y="1219859"/>
                      <a:pt x="254625" y="1306375"/>
                      <a:pt x="302807" y="1311651"/>
                    </a:cubicBezTo>
                    <a:cubicBezTo>
                      <a:pt x="350989" y="1317278"/>
                      <a:pt x="432934" y="1232520"/>
                      <a:pt x="457552" y="1158665"/>
                    </a:cubicBezTo>
                    <a:cubicBezTo>
                      <a:pt x="482171" y="1084809"/>
                      <a:pt x="497645" y="1077775"/>
                      <a:pt x="530352" y="1027483"/>
                    </a:cubicBezTo>
                    <a:cubicBezTo>
                      <a:pt x="563060" y="977543"/>
                      <a:pt x="505734" y="906501"/>
                      <a:pt x="554971" y="827371"/>
                    </a:cubicBezTo>
                    <a:cubicBezTo>
                      <a:pt x="604208" y="748240"/>
                      <a:pt x="628826" y="708147"/>
                      <a:pt x="611241" y="632533"/>
                    </a:cubicBezTo>
                    <a:cubicBezTo>
                      <a:pt x="594008" y="557623"/>
                      <a:pt x="499403" y="504869"/>
                      <a:pt x="455794" y="402878"/>
                    </a:cubicBezTo>
                    <a:close/>
                  </a:path>
                </a:pathLst>
              </a:custGeom>
              <a:solidFill>
                <a:schemeClr val="tx2"/>
              </a:solidFill>
              <a:ln w="351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475806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5">
            <a:extLst>
              <a:ext uri="{FF2B5EF4-FFF2-40B4-BE49-F238E27FC236}">
                <a16:creationId xmlns:a16="http://schemas.microsoft.com/office/drawing/2014/main" id="{D1B00DAD-7D69-D072-ED9F-126609D571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25" y="-1"/>
            <a:ext cx="7560000" cy="10691813"/>
          </a:xfrm>
          <a:prstGeom prst="rect">
            <a:avLst/>
          </a:prstGeom>
        </p:spPr>
      </p:pic>
      <p:sp>
        <p:nvSpPr>
          <p:cNvPr id="5" name="Content Placeholder 4">
            <a:extLst>
              <a:ext uri="{FF2B5EF4-FFF2-40B4-BE49-F238E27FC236}">
                <a16:creationId xmlns:a16="http://schemas.microsoft.com/office/drawing/2014/main" id="{B2A494BB-0ED5-5C3F-6902-6C79D6968BF7}"/>
              </a:ext>
            </a:extLst>
          </p:cNvPr>
          <p:cNvSpPr>
            <a:spLocks noGrp="1"/>
          </p:cNvSpPr>
          <p:nvPr>
            <p:ph sz="quarter" idx="12"/>
          </p:nvPr>
        </p:nvSpPr>
        <p:spPr>
          <a:xfrm>
            <a:off x="4957981" y="5308599"/>
            <a:ext cx="6133679" cy="4483101"/>
          </a:xfrm>
        </p:spPr>
        <p:txBody>
          <a:bodyPr/>
          <a:lstStyle/>
          <a:p>
            <a:pPr lvl="1"/>
            <a:br>
              <a:rPr lang="en-GB" dirty="0">
                <a:sym typeface="Helvetica Light"/>
              </a:rPr>
            </a:br>
            <a:r>
              <a:rPr lang="en-GB" dirty="0">
                <a:sym typeface="Helvetica Light"/>
              </a:rPr>
              <a:t>  </a:t>
            </a:r>
          </a:p>
          <a:p>
            <a:pPr lvl="1"/>
            <a:endParaRPr lang="en-GB" dirty="0"/>
          </a:p>
          <a:p>
            <a:pPr lvl="1"/>
            <a:br>
              <a:rPr lang="en-GB" dirty="0">
                <a:sym typeface="Helvetica Light"/>
              </a:rPr>
            </a:br>
            <a:r>
              <a:rPr lang="en-GB" dirty="0">
                <a:sym typeface="Helvetica Light"/>
              </a:rPr>
              <a:t>1 King William Street</a:t>
            </a:r>
            <a:br>
              <a:rPr lang="en-GB" dirty="0">
                <a:sym typeface="Helvetica Light"/>
              </a:rPr>
            </a:br>
            <a:r>
              <a:rPr lang="en-GB" dirty="0">
                <a:sym typeface="Helvetica Light"/>
              </a:rPr>
              <a:t>The Strand</a:t>
            </a:r>
            <a:br>
              <a:rPr lang="en-GB" dirty="0">
                <a:sym typeface="Helvetica Light"/>
              </a:rPr>
            </a:br>
            <a:r>
              <a:rPr lang="en-GB" dirty="0">
                <a:sym typeface="Helvetica Light"/>
              </a:rPr>
              <a:t>London</a:t>
            </a:r>
            <a:br>
              <a:rPr lang="en-GB" dirty="0">
                <a:sym typeface="Helvetica Light"/>
              </a:rPr>
            </a:br>
            <a:r>
              <a:rPr lang="en-GB" dirty="0">
                <a:sym typeface="Helvetica Light"/>
              </a:rPr>
              <a:t>WC2R 1LA</a:t>
            </a:r>
          </a:p>
          <a:p>
            <a:pPr lvl="1"/>
            <a:r>
              <a:rPr lang="en-GB" dirty="0">
                <a:sym typeface="Helvetica Light"/>
              </a:rPr>
              <a:t>+44 (0) 203 026 5084 </a:t>
            </a:r>
            <a:br>
              <a:rPr lang="en-GB" dirty="0">
                <a:sym typeface="Helvetica Light"/>
              </a:rPr>
            </a:br>
            <a:r>
              <a:rPr lang="en-GB" dirty="0">
                <a:sym typeface="Helvetica Light"/>
              </a:rPr>
              <a:t>info@ctrl-shift.co.uk</a:t>
            </a:r>
          </a:p>
          <a:p>
            <a:pPr lvl="5"/>
            <a:r>
              <a:rPr lang="en-GB" dirty="0">
                <a:sym typeface="Helvetica Light"/>
              </a:rPr>
              <a:t>www.ctrl-shift.co.uk</a:t>
            </a:r>
          </a:p>
        </p:txBody>
      </p:sp>
      <p:sp>
        <p:nvSpPr>
          <p:cNvPr id="3" name="Slide Number Placeholder 2">
            <a:extLst>
              <a:ext uri="{FF2B5EF4-FFF2-40B4-BE49-F238E27FC236}">
                <a16:creationId xmlns:a16="http://schemas.microsoft.com/office/drawing/2014/main" id="{13961D2E-AA2F-8E71-9BD3-3E488330E46A}"/>
              </a:ext>
            </a:extLst>
          </p:cNvPr>
          <p:cNvSpPr>
            <a:spLocks noGrp="1"/>
          </p:cNvSpPr>
          <p:nvPr>
            <p:ph type="sldNum" sz="quarter" idx="4294967295"/>
          </p:nvPr>
        </p:nvSpPr>
        <p:spPr>
          <a:xfrm>
            <a:off x="6838950" y="10206038"/>
            <a:ext cx="720725" cy="485775"/>
          </a:xfrm>
        </p:spPr>
        <p:txBody>
          <a:bodyPr/>
          <a:lstStyle/>
          <a:p>
            <a:fld id="{4289D88F-65FE-412E-8970-AC53513EB290}" type="slidenum">
              <a:rPr lang="en-GB" smtClean="0"/>
              <a:pPr/>
              <a:t>4</a:t>
            </a:fld>
            <a:endParaRPr lang="en-GB"/>
          </a:p>
        </p:txBody>
      </p:sp>
      <p:pic>
        <p:nvPicPr>
          <p:cNvPr id="11" name="Graphic 10">
            <a:extLst>
              <a:ext uri="{FF2B5EF4-FFF2-40B4-BE49-F238E27FC236}">
                <a16:creationId xmlns:a16="http://schemas.microsoft.com/office/drawing/2014/main" id="{3F4B407B-8FA7-F91D-3D4A-862F1E00BF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6647" y="7510312"/>
            <a:ext cx="1238588" cy="292251"/>
          </a:xfrm>
          <a:prstGeom prst="rect">
            <a:avLst/>
          </a:prstGeom>
        </p:spPr>
      </p:pic>
    </p:spTree>
    <p:extLst>
      <p:ext uri="{BB962C8B-B14F-4D97-AF65-F5344CB8AC3E}">
        <p14:creationId xmlns:p14="http://schemas.microsoft.com/office/powerpoint/2010/main" val="3711125998"/>
      </p:ext>
    </p:extLst>
  </p:cSld>
  <p:clrMapOvr>
    <a:masterClrMapping/>
  </p:clrMapOvr>
  <p:transition spd="med"/>
</p:sld>
</file>

<file path=ppt/theme/theme1.xml><?xml version="1.0" encoding="utf-8"?>
<a:theme xmlns:a="http://schemas.openxmlformats.org/drawingml/2006/main" name="White">
  <a:themeElements>
    <a:clrScheme name="00Ctrl_Shift">
      <a:dk1>
        <a:srgbClr val="000000"/>
      </a:dk1>
      <a:lt1>
        <a:srgbClr val="FFFFFF"/>
      </a:lt1>
      <a:dk2>
        <a:srgbClr val="414047"/>
      </a:dk2>
      <a:lt2>
        <a:srgbClr val="2CBAF0"/>
      </a:lt2>
      <a:accent1>
        <a:srgbClr val="716F7B"/>
      </a:accent1>
      <a:accent2>
        <a:srgbClr val="0D89BB"/>
      </a:accent2>
      <a:accent3>
        <a:srgbClr val="8DD40E"/>
      </a:accent3>
      <a:accent4>
        <a:srgbClr val="6FCFF5"/>
      </a:accent4>
      <a:accent5>
        <a:srgbClr val="2D65C9"/>
      </a:accent5>
      <a:accent6>
        <a:srgbClr val="414047"/>
      </a:accent6>
      <a:hlink>
        <a:srgbClr val="2CBAF0"/>
      </a:hlink>
      <a:folHlink>
        <a:srgbClr val="414047"/>
      </a:folHlink>
    </a:clrScheme>
    <a:fontScheme name="Custom 46">
      <a:majorFont>
        <a:latin typeface="Helvetica"/>
        <a:ea typeface="Helvetica"/>
        <a:cs typeface="Helvetica"/>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
              <a:schemeClr val="tx2">
                <a:alpha val="50000"/>
              </a:schemeClr>
            </a:gs>
            <a:gs pos="100000">
              <a:schemeClr val="tx2">
                <a:alpha val="0"/>
              </a:schemeClr>
            </a:gs>
          </a:gsLst>
          <a:lin ang="2700000" scaled="1"/>
          <a:tileRect/>
        </a:grad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5048</TotalTime>
  <Words>694</Words>
  <Application>Microsoft Office PowerPoint</Application>
  <PresentationFormat>Custom</PresentationFormat>
  <Paragraphs>46</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vt:lpstr>
      <vt:lpstr>Helvetica</vt:lpstr>
      <vt:lpstr>Helvetica Neue</vt:lpstr>
      <vt:lpstr>Helvetica Light</vt:lpstr>
      <vt:lpstr>Arial</vt:lpstr>
      <vt:lpstr>White</vt:lpstr>
      <vt:lpstr>  Personal Information Economy  Immersive Executive  Educational Program  December 2022 </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Laura Barber</dc:creator>
  <cp:keywords/>
  <dc:description/>
  <cp:lastModifiedBy>Laura Barber</cp:lastModifiedBy>
  <cp:revision>176</cp:revision>
  <dcterms:created xsi:type="dcterms:W3CDTF">2019-05-20T14:15:15Z</dcterms:created>
  <dcterms:modified xsi:type="dcterms:W3CDTF">2023-01-02T18:48:12Z</dcterms:modified>
  <cp:category/>
</cp:coreProperties>
</file>